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20" r:id="rId3"/>
    <p:sldId id="3375" r:id="rId4"/>
    <p:sldId id="3324" r:id="rId5"/>
    <p:sldId id="257" r:id="rId6"/>
    <p:sldId id="3373" r:id="rId7"/>
    <p:sldId id="3348" r:id="rId8"/>
    <p:sldId id="3330" r:id="rId9"/>
    <p:sldId id="3376" r:id="rId10"/>
    <p:sldId id="3377" r:id="rId11"/>
    <p:sldId id="3310" r:id="rId12"/>
    <p:sldId id="3374" r:id="rId13"/>
    <p:sldId id="3315" r:id="rId14"/>
    <p:sldId id="3325" r:id="rId15"/>
    <p:sldId id="3326" r:id="rId16"/>
    <p:sldId id="3327" r:id="rId17"/>
    <p:sldId id="3333" r:id="rId18"/>
    <p:sldId id="33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517D8-C2E3-4750-8471-EE74ED9F1E7E}" v="57" dt="2021-05-26T12:25:18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0392b7a9d0670f0/Documents/Wealth%20of%20N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Growth of Capital 1990 – 2014</a:t>
            </a:r>
          </a:p>
          <a:p>
            <a:pPr>
              <a:defRPr/>
            </a:pPr>
            <a:r>
              <a:rPr lang="en-GB" sz="1200" dirty="0"/>
              <a:t>(UNEP – Inclusive Wealth Report)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Human Capital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Sheet1!$B$32:$F$32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2014</c:v>
                </c:pt>
              </c:numCache>
            </c:numRef>
          </c:cat>
          <c:val>
            <c:numRef>
              <c:f>Sheet1!$B$33:$F$33</c:f>
              <c:numCache>
                <c:formatCode>General</c:formatCode>
                <c:ptCount val="5"/>
                <c:pt idx="0">
                  <c:v>-4.5</c:v>
                </c:pt>
                <c:pt idx="1">
                  <c:v>4.9000000000000004</c:v>
                </c:pt>
                <c:pt idx="2">
                  <c:v>9.1</c:v>
                </c:pt>
                <c:pt idx="3">
                  <c:v>14.1</c:v>
                </c:pt>
                <c:pt idx="4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5E-484C-B971-122CBE0E8B48}"/>
            </c:ext>
          </c:extLst>
        </c:ser>
        <c:ser>
          <c:idx val="1"/>
          <c:order val="1"/>
          <c:tx>
            <c:strRef>
              <c:f>Sheet1!$A$34</c:f>
              <c:strCache>
                <c:ptCount val="1"/>
                <c:pt idx="0">
                  <c:v>Produced Capital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Sheet1!$B$32:$F$32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2014</c:v>
                </c:pt>
              </c:numCache>
            </c:numRef>
          </c:cat>
          <c:val>
            <c:numRef>
              <c:f>Sheet1!$B$34:$F$34</c:f>
              <c:numCache>
                <c:formatCode>General</c:formatCode>
                <c:ptCount val="5"/>
                <c:pt idx="0">
                  <c:v>1.2</c:v>
                </c:pt>
                <c:pt idx="1">
                  <c:v>4.2</c:v>
                </c:pt>
                <c:pt idx="2">
                  <c:v>10.1</c:v>
                </c:pt>
                <c:pt idx="3">
                  <c:v>23.5</c:v>
                </c:pt>
                <c:pt idx="4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5E-484C-B971-122CBE0E8B48}"/>
            </c:ext>
          </c:extLst>
        </c:ser>
        <c:ser>
          <c:idx val="2"/>
          <c:order val="2"/>
          <c:tx>
            <c:strRef>
              <c:f>Sheet1!$A$35</c:f>
              <c:strCache>
                <c:ptCount val="1"/>
                <c:pt idx="0">
                  <c:v>Natural Capital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Sheet1!$B$32:$F$32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2014</c:v>
                </c:pt>
              </c:numCache>
            </c:numRef>
          </c:cat>
          <c:val>
            <c:numRef>
              <c:f>Sheet1!$B$35:$F$35</c:f>
              <c:numCache>
                <c:formatCode>General</c:formatCode>
                <c:ptCount val="5"/>
                <c:pt idx="0">
                  <c:v>-3.7</c:v>
                </c:pt>
                <c:pt idx="1">
                  <c:v>-3.1</c:v>
                </c:pt>
                <c:pt idx="2">
                  <c:v>-1.6</c:v>
                </c:pt>
                <c:pt idx="3">
                  <c:v>10.8</c:v>
                </c:pt>
                <c:pt idx="4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5E-484C-B971-122CBE0E8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8867320"/>
        <c:axId val="448865680"/>
      </c:lineChart>
      <c:catAx>
        <c:axId val="44886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65680"/>
        <c:crosses val="autoZero"/>
        <c:auto val="1"/>
        <c:lblAlgn val="ctr"/>
        <c:lblOffset val="100"/>
        <c:noMultiLvlLbl val="0"/>
      </c:catAx>
      <c:valAx>
        <c:axId val="44886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6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Population Employed by type of Capital and Value Added as % of GDP - World Bank Estimates</a:t>
            </a:r>
          </a:p>
          <a:p>
            <a:pPr>
              <a:defRPr sz="1200"/>
            </a:pPr>
            <a:endParaRPr lang="en-GB" sz="1200"/>
          </a:p>
          <a:p>
            <a:pPr>
              <a:defRPr sz="1200"/>
            </a:pPr>
            <a:endParaRPr lang="en-GB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Sheet1!$B$52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Sheet1!$A$53:$A$55</c:f>
              <c:strCache>
                <c:ptCount val="3"/>
                <c:pt idx="0">
                  <c:v>Human Capital</c:v>
                </c:pt>
                <c:pt idx="1">
                  <c:v>Produced Capital</c:v>
                </c:pt>
                <c:pt idx="2">
                  <c:v>Natural Capital</c:v>
                </c:pt>
              </c:strCache>
            </c:strRef>
          </c:cat>
          <c:val>
            <c:numRef>
              <c:f>Sheet1!$B$53:$B$55</c:f>
              <c:numCache>
                <c:formatCode>General</c:formatCode>
                <c:ptCount val="3"/>
                <c:pt idx="0">
                  <c:v>29.2</c:v>
                </c:pt>
                <c:pt idx="1">
                  <c:v>9.1</c:v>
                </c:pt>
                <c:pt idx="2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6-5F45-B2A9-36F6738B79FF}"/>
            </c:ext>
          </c:extLst>
        </c:ser>
        <c:ser>
          <c:idx val="1"/>
          <c:order val="1"/>
          <c:tx>
            <c:strRef>
              <c:f>Sheet1!$C$52</c:f>
              <c:strCache>
                <c:ptCount val="1"/>
                <c:pt idx="0">
                  <c:v>Value Added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Sheet1!$A$53:$A$55</c:f>
              <c:strCache>
                <c:ptCount val="3"/>
                <c:pt idx="0">
                  <c:v>Human Capital</c:v>
                </c:pt>
                <c:pt idx="1">
                  <c:v>Produced Capital</c:v>
                </c:pt>
                <c:pt idx="2">
                  <c:v>Natural Capital</c:v>
                </c:pt>
              </c:strCache>
            </c:strRef>
          </c:cat>
          <c:val>
            <c:numRef>
              <c:f>Sheet1!$C$53:$C$55</c:f>
              <c:numCache>
                <c:formatCode>General</c:formatCode>
                <c:ptCount val="3"/>
                <c:pt idx="0">
                  <c:v>49.3</c:v>
                </c:pt>
                <c:pt idx="1">
                  <c:v>18</c:v>
                </c:pt>
                <c:pt idx="2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6-5F45-B2A9-36F6738B79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376912"/>
        <c:axId val="336005152"/>
      </c:barChart>
      <c:catAx>
        <c:axId val="33237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005152"/>
        <c:crosses val="autoZero"/>
        <c:auto val="1"/>
        <c:lblAlgn val="ctr"/>
        <c:lblOffset val="100"/>
        <c:noMultiLvlLbl val="0"/>
      </c:catAx>
      <c:valAx>
        <c:axId val="33600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37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143C7-7701-445A-AC32-91C4C1328DF6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EF261-0648-4C3A-A8B4-CED80168E7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662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National Preparedness and Response </a:t>
            </a:r>
            <a:r>
              <a:rPr lang="en-GB" dirty="0" err="1"/>
              <a:t>Pln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2DDD5-F807-436C-B020-3656CE449BA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67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9E3DA0-B9A0-4A49-8EB2-184F44ECD34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9F920B-3A92-324A-B5E4-647AA9322CC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BCA65270-D154-FC40-9624-FFBF6A5C76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C1DCE271-350D-D14F-B4EE-14EC3E0B1C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0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9AC6-D585-4B81-92CD-9F1370C7D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EA9A2-476C-44F4-AC9A-47A7B3918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6C978-7BFC-4297-B75A-4B162C09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384F-070E-4F57-803A-62EC9EAB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CA2A2-F4CA-4B04-AFEE-3790E478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53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A94F-919F-4929-8A2D-6DC4F247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36D9-9D00-4517-AD44-C6BC9B60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17A70-F353-4E9F-A77D-9F4A92F2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FEDE3-4BAB-40DF-97D0-EA1C634A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A5F3-B9D4-46BA-A811-3F869EA3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816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93CEA-95F8-40DC-BB4B-CECC47792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7059B-0259-404A-86A4-BF5C4D376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EDF6-994E-4708-8960-A6D86E37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10830-6B6B-444D-B2AB-2FDFE283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89FF5-9D8E-4C6F-8397-66BB0EAF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189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3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342D-0B49-4D2B-9EE1-F6504B7F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0C55-0AD3-4F81-9D53-64A0BB37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0B95-EB96-4266-ADF7-38FA3674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2D95A-F286-41A3-B729-00DC1D73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B5940-B8F6-41AA-9085-1BFA0009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32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7991D-368B-409D-BA90-85E8634C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C9CAF-06FC-4B78-9676-54D43B688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3A0C1-932E-4B4E-A583-6589B884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0922F-FF43-4A06-B2AE-2D77A864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226C9-FFC2-40C2-9FD5-004C6B95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11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7C21-DD6C-4AE7-9BB8-BB357054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F6ECF-565A-489B-9A52-9C9CA9471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8456D-6EF3-4C09-B292-F8A79889E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3140C-8572-4E2A-80BB-3F735A10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5D6A4-6106-424B-9D07-E997D34B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8A910-F049-4B69-9554-4B147FAC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964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0B60-A92E-44E9-BFD5-6DCB8B8B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D920E-1EA9-4782-9DCA-488DAB4F7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002AC-C6C6-4966-8F4D-0882A5A7F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D815E-2E8B-4A47-A5B0-62F6392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6324A-6BEA-4DF9-AA12-A85C5C51C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4449C-D413-45F4-9C01-BE0C0CBA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60C8F-CF13-49F1-BBB4-6B460D3B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5A65D-9D17-46D2-9F0D-523E6506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369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3384-FC5D-4132-8703-24A76B56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55183-3348-4442-85F8-5A7BE681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79FDF-9902-4863-9EEB-654777EA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3EF84-125A-4DEE-AEDD-DA36CC4E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428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CAAA4-F00C-4303-8278-BC26BA05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938DA-D389-419E-AEA9-917EF2B3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D801D-FE14-472E-8FFD-1AE6E479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329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2AA9-D6AF-496D-8EBD-B4C265B7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A5B6-500B-448A-BB09-4674841B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1DA5E-EE92-49DC-A4EF-61756CC80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44B4F-9D39-4A1E-81D9-B7F2FF9B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5D22B-8B74-43DE-867D-C24E4C55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4A1AF-D7A7-4589-B6FE-C9B77F35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112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DB0C-FF20-4C47-BBB2-1D5663CB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2AE7E-98A4-412A-B184-07965B465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4C8D1-2CCC-4DD3-84DF-5E44D6A40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0330A-249E-49E1-B8E1-636AB471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08838-256B-480C-8013-3E25C997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7E84F-33EF-4D92-9795-AB2AD2A7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32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13579-DC03-4F6D-A5F5-A1391BEA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615E0-C7C2-4A73-B026-F4E1721E2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AF4B9-40A4-4E29-8D8D-91ED5668E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7639-D708-4707-8BD1-F814478FF24F}" type="datetimeFigureOut">
              <a:rPr lang="en-ZA" smtClean="0"/>
              <a:t>2021/05/26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F29E-B5A4-47CC-9EE0-8DBFFBAC5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51A22-AB25-4E52-B7E2-94E8802C6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337E-60FE-4DF5-BD90-5421AD312E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462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sit beautiful Lake Kivu in Rwanda with the ExplorationsCompany.com">
            <a:extLst>
              <a:ext uri="{FF2B5EF4-FFF2-40B4-BE49-F238E27FC236}">
                <a16:creationId xmlns:a16="http://schemas.microsoft.com/office/drawing/2014/main" id="{C4C57324-A675-4D1F-8CE7-43B1FBB16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/>
          <a:stretch/>
        </p:blipFill>
        <p:spPr bwMode="auto">
          <a:xfrm>
            <a:off x="771525" y="1"/>
            <a:ext cx="10496549" cy="66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E64F7-B665-422C-B63C-6EFC9D4D1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270" y="1136483"/>
            <a:ext cx="11096623" cy="23876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COVOD-19 and Economic Recovery</a:t>
            </a:r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ZA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ZA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Greening the Recovery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4DBFB-4A20-4E76-87AD-A6B190DF0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9704"/>
            <a:ext cx="9144000" cy="1655762"/>
          </a:xfrm>
        </p:spPr>
        <p:txBody>
          <a:bodyPr/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Osten Chulu</a:t>
            </a:r>
          </a:p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Senior Economic Advisor – Inclusive Green Economy </a:t>
            </a:r>
          </a:p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UNITED NATIONS DEVELOPMENT PROGRAMME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EBCF5-9F5B-4EA8-81F2-330BC04733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71" y="3989188"/>
            <a:ext cx="2071183" cy="32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2917F4-E26B-7C48-B5DD-ECD99F881836}"/>
              </a:ext>
            </a:extLst>
          </p:cNvPr>
          <p:cNvSpPr txBox="1"/>
          <p:nvPr/>
        </p:nvSpPr>
        <p:spPr>
          <a:xfrm>
            <a:off x="930030" y="-30638"/>
            <a:ext cx="7491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RWANDA’S ECONOMIC RECOVERY – COVID-19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03E23-433F-E942-B9E0-07D99C120774}"/>
              </a:ext>
            </a:extLst>
          </p:cNvPr>
          <p:cNvSpPr txBox="1"/>
          <p:nvPr/>
        </p:nvSpPr>
        <p:spPr>
          <a:xfrm>
            <a:off x="1226197" y="603980"/>
            <a:ext cx="4047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itchFamily="2" charset="77"/>
                <a:cs typeface="Poppins Light" pitchFamily="2" charset="77"/>
              </a:rPr>
              <a:t>Collaborative and integrated strategy</a:t>
            </a:r>
          </a:p>
        </p:txBody>
      </p:sp>
      <p:sp>
        <p:nvSpPr>
          <p:cNvPr id="5" name="Фигура">
            <a:extLst>
              <a:ext uri="{FF2B5EF4-FFF2-40B4-BE49-F238E27FC236}">
                <a16:creationId xmlns:a16="http://schemas.microsoft.com/office/drawing/2014/main" id="{5D1537C3-6A35-D84D-A993-397AFEEA377A}"/>
              </a:ext>
            </a:extLst>
          </p:cNvPr>
          <p:cNvSpPr>
            <a:spLocks/>
          </p:cNvSpPr>
          <p:nvPr/>
        </p:nvSpPr>
        <p:spPr bwMode="auto">
          <a:xfrm>
            <a:off x="1406138" y="1638378"/>
            <a:ext cx="3299755" cy="4259324"/>
          </a:xfrm>
          <a:custGeom>
            <a:avLst/>
            <a:gdLst>
              <a:gd name="T0" fmla="*/ 3301058 w 21573"/>
              <a:gd name="T1" fmla="*/ 4260722 h 21596"/>
              <a:gd name="T2" fmla="*/ 3301058 w 21573"/>
              <a:gd name="T3" fmla="*/ 4260722 h 21596"/>
              <a:gd name="T4" fmla="*/ 3301058 w 21573"/>
              <a:gd name="T5" fmla="*/ 4260722 h 21596"/>
              <a:gd name="T6" fmla="*/ 3301058 w 21573"/>
              <a:gd name="T7" fmla="*/ 4260722 h 2159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3" h="21596" extrusionOk="0">
                <a:moveTo>
                  <a:pt x="16988" y="161"/>
                </a:moveTo>
                <a:cubicBezTo>
                  <a:pt x="17069" y="251"/>
                  <a:pt x="17141" y="345"/>
                  <a:pt x="17202" y="444"/>
                </a:cubicBezTo>
                <a:cubicBezTo>
                  <a:pt x="17267" y="549"/>
                  <a:pt x="17320" y="658"/>
                  <a:pt x="17374" y="766"/>
                </a:cubicBezTo>
                <a:cubicBezTo>
                  <a:pt x="17491" y="1004"/>
                  <a:pt x="17609" y="1242"/>
                  <a:pt x="17727" y="1480"/>
                </a:cubicBezTo>
                <a:cubicBezTo>
                  <a:pt x="17950" y="1923"/>
                  <a:pt x="18175" y="2366"/>
                  <a:pt x="18393" y="2810"/>
                </a:cubicBezTo>
                <a:cubicBezTo>
                  <a:pt x="18832" y="3701"/>
                  <a:pt x="19244" y="4598"/>
                  <a:pt x="19627" y="5502"/>
                </a:cubicBezTo>
                <a:cubicBezTo>
                  <a:pt x="20487" y="7531"/>
                  <a:pt x="21207" y="9607"/>
                  <a:pt x="21466" y="11747"/>
                </a:cubicBezTo>
                <a:cubicBezTo>
                  <a:pt x="21573" y="12629"/>
                  <a:pt x="21600" y="13517"/>
                  <a:pt x="21547" y="14403"/>
                </a:cubicBezTo>
                <a:cubicBezTo>
                  <a:pt x="21135" y="13190"/>
                  <a:pt x="19991" y="12208"/>
                  <a:pt x="18480" y="11768"/>
                </a:cubicBezTo>
                <a:cubicBezTo>
                  <a:pt x="15508" y="10900"/>
                  <a:pt x="12440" y="12228"/>
                  <a:pt x="9862" y="13780"/>
                </a:cubicBezTo>
                <a:cubicBezTo>
                  <a:pt x="8949" y="14330"/>
                  <a:pt x="8061" y="14902"/>
                  <a:pt x="7209" y="15505"/>
                </a:cubicBezTo>
                <a:cubicBezTo>
                  <a:pt x="6338" y="16122"/>
                  <a:pt x="5507" y="16771"/>
                  <a:pt x="4695" y="17433"/>
                </a:cubicBezTo>
                <a:cubicBezTo>
                  <a:pt x="3057" y="18767"/>
                  <a:pt x="1490" y="20156"/>
                  <a:pt x="0" y="21596"/>
                </a:cubicBezTo>
                <a:lnTo>
                  <a:pt x="16000" y="234"/>
                </a:lnTo>
                <a:cubicBezTo>
                  <a:pt x="16115" y="85"/>
                  <a:pt x="16324" y="-4"/>
                  <a:pt x="16548" y="1"/>
                </a:cubicBezTo>
                <a:cubicBezTo>
                  <a:pt x="16717" y="4"/>
                  <a:pt x="16876" y="62"/>
                  <a:pt x="16988" y="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5394" tIns="25394" rIns="25394" bIns="25394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id="{3F062386-9970-D846-AC2A-1D095008CDC1}"/>
              </a:ext>
            </a:extLst>
          </p:cNvPr>
          <p:cNvSpPr/>
          <p:nvPr/>
        </p:nvSpPr>
        <p:spPr bwMode="auto">
          <a:xfrm>
            <a:off x="3740108" y="1944686"/>
            <a:ext cx="2866279" cy="4270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67" extrusionOk="0">
                <a:moveTo>
                  <a:pt x="3512" y="0"/>
                </a:moveTo>
                <a:cubicBezTo>
                  <a:pt x="4175" y="1156"/>
                  <a:pt x="4788" y="2315"/>
                  <a:pt x="5355" y="3476"/>
                </a:cubicBezTo>
                <a:cubicBezTo>
                  <a:pt x="5923" y="4639"/>
                  <a:pt x="6444" y="5805"/>
                  <a:pt x="6856" y="6984"/>
                </a:cubicBezTo>
                <a:cubicBezTo>
                  <a:pt x="7297" y="8245"/>
                  <a:pt x="7619" y="9556"/>
                  <a:pt x="7767" y="10855"/>
                </a:cubicBezTo>
                <a:cubicBezTo>
                  <a:pt x="7914" y="12154"/>
                  <a:pt x="7886" y="13460"/>
                  <a:pt x="7238" y="14730"/>
                </a:cubicBezTo>
                <a:cubicBezTo>
                  <a:pt x="6912" y="15368"/>
                  <a:pt x="6429" y="15966"/>
                  <a:pt x="5737" y="16449"/>
                </a:cubicBezTo>
                <a:cubicBezTo>
                  <a:pt x="4261" y="17477"/>
                  <a:pt x="2052" y="17874"/>
                  <a:pt x="0" y="17469"/>
                </a:cubicBezTo>
                <a:cubicBezTo>
                  <a:pt x="736" y="17795"/>
                  <a:pt x="1499" y="18092"/>
                  <a:pt x="2286" y="18360"/>
                </a:cubicBezTo>
                <a:cubicBezTo>
                  <a:pt x="3025" y="18611"/>
                  <a:pt x="3785" y="18836"/>
                  <a:pt x="4555" y="19043"/>
                </a:cubicBezTo>
                <a:cubicBezTo>
                  <a:pt x="7143" y="19737"/>
                  <a:pt x="9835" y="20226"/>
                  <a:pt x="12548" y="20628"/>
                </a:cubicBezTo>
                <a:cubicBezTo>
                  <a:pt x="15191" y="21019"/>
                  <a:pt x="17864" y="21329"/>
                  <a:pt x="20558" y="21557"/>
                </a:cubicBezTo>
                <a:cubicBezTo>
                  <a:pt x="20900" y="21600"/>
                  <a:pt x="21247" y="21498"/>
                  <a:pt x="21431" y="21299"/>
                </a:cubicBezTo>
                <a:cubicBezTo>
                  <a:pt x="21587" y="21132"/>
                  <a:pt x="21600" y="20921"/>
                  <a:pt x="21465" y="20746"/>
                </a:cubicBezTo>
                <a:lnTo>
                  <a:pt x="3512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lIns="25394" tIns="25394" rIns="25394" bIns="25394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id="{94588E0D-6B65-7F42-BD54-50A55B21A3D8}"/>
              </a:ext>
            </a:extLst>
          </p:cNvPr>
          <p:cNvSpPr/>
          <p:nvPr/>
        </p:nvSpPr>
        <p:spPr bwMode="auto">
          <a:xfrm>
            <a:off x="1329323" y="4112646"/>
            <a:ext cx="4868388" cy="213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9295" y="0"/>
                </a:moveTo>
                <a:cubicBezTo>
                  <a:pt x="8433" y="1842"/>
                  <a:pt x="8085" y="4539"/>
                  <a:pt x="8321" y="7079"/>
                </a:cubicBezTo>
                <a:cubicBezTo>
                  <a:pt x="8604" y="10122"/>
                  <a:pt x="9656" y="12421"/>
                  <a:pt x="10863" y="14178"/>
                </a:cubicBezTo>
                <a:cubicBezTo>
                  <a:pt x="11665" y="15344"/>
                  <a:pt x="12514" y="16273"/>
                  <a:pt x="13379" y="17055"/>
                </a:cubicBezTo>
                <a:cubicBezTo>
                  <a:pt x="14701" y="18250"/>
                  <a:pt x="16077" y="19120"/>
                  <a:pt x="17471" y="19853"/>
                </a:cubicBezTo>
                <a:cubicBezTo>
                  <a:pt x="18819" y="20562"/>
                  <a:pt x="20187" y="21146"/>
                  <a:pt x="21575" y="21600"/>
                </a:cubicBezTo>
                <a:lnTo>
                  <a:pt x="372" y="21590"/>
                </a:lnTo>
                <a:cubicBezTo>
                  <a:pt x="215" y="21557"/>
                  <a:pt x="80" y="21320"/>
                  <a:pt x="25" y="20981"/>
                </a:cubicBezTo>
                <a:cubicBezTo>
                  <a:pt x="-25" y="20669"/>
                  <a:pt x="1" y="20319"/>
                  <a:pt x="94" y="20064"/>
                </a:cubicBezTo>
                <a:cubicBezTo>
                  <a:pt x="851" y="17813"/>
                  <a:pt x="1636" y="15613"/>
                  <a:pt x="2448" y="13466"/>
                </a:cubicBezTo>
                <a:cubicBezTo>
                  <a:pt x="3470" y="10769"/>
                  <a:pt x="4534" y="8159"/>
                  <a:pt x="5694" y="5782"/>
                </a:cubicBezTo>
                <a:cubicBezTo>
                  <a:pt x="6253" y="4638"/>
                  <a:pt x="6833" y="3549"/>
                  <a:pt x="7446" y="2560"/>
                </a:cubicBezTo>
                <a:cubicBezTo>
                  <a:pt x="8035" y="1611"/>
                  <a:pt x="8652" y="755"/>
                  <a:pt x="9295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lIns="25394" tIns="25394" rIns="25394" bIns="25394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22" name="Freeform 797">
            <a:extLst>
              <a:ext uri="{FF2B5EF4-FFF2-40B4-BE49-F238E27FC236}">
                <a16:creationId xmlns:a16="http://schemas.microsoft.com/office/drawing/2014/main" id="{D62561EB-8F6B-744B-BE4C-103BD4DE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798" y="2259912"/>
            <a:ext cx="460505" cy="460505"/>
          </a:xfrm>
          <a:custGeom>
            <a:avLst/>
            <a:gdLst/>
            <a:ahLst/>
            <a:cxnLst/>
            <a:rect l="0" t="0" r="r" b="b"/>
            <a:pathLst>
              <a:path w="304441" h="304440">
                <a:moveTo>
                  <a:pt x="60238" y="239712"/>
                </a:moveTo>
                <a:lnTo>
                  <a:pt x="169589" y="239712"/>
                </a:lnTo>
                <a:cubicBezTo>
                  <a:pt x="172107" y="239712"/>
                  <a:pt x="174265" y="241544"/>
                  <a:pt x="174265" y="244108"/>
                </a:cubicBezTo>
                <a:cubicBezTo>
                  <a:pt x="174265" y="246673"/>
                  <a:pt x="172107" y="248871"/>
                  <a:pt x="169589" y="248871"/>
                </a:cubicBezTo>
                <a:lnTo>
                  <a:pt x="60238" y="248871"/>
                </a:lnTo>
                <a:cubicBezTo>
                  <a:pt x="57720" y="248871"/>
                  <a:pt x="55562" y="246673"/>
                  <a:pt x="55562" y="244108"/>
                </a:cubicBezTo>
                <a:cubicBezTo>
                  <a:pt x="55562" y="241544"/>
                  <a:pt x="57720" y="239712"/>
                  <a:pt x="60238" y="239712"/>
                </a:cubicBezTo>
                <a:close/>
                <a:moveTo>
                  <a:pt x="60222" y="198437"/>
                </a:moveTo>
                <a:lnTo>
                  <a:pt x="128690" y="198437"/>
                </a:lnTo>
                <a:cubicBezTo>
                  <a:pt x="131199" y="198437"/>
                  <a:pt x="132992" y="200554"/>
                  <a:pt x="132992" y="203023"/>
                </a:cubicBezTo>
                <a:cubicBezTo>
                  <a:pt x="132992" y="205493"/>
                  <a:pt x="131199" y="207609"/>
                  <a:pt x="128690" y="207609"/>
                </a:cubicBezTo>
                <a:lnTo>
                  <a:pt x="60222" y="207609"/>
                </a:lnTo>
                <a:cubicBezTo>
                  <a:pt x="57713" y="207609"/>
                  <a:pt x="55562" y="205493"/>
                  <a:pt x="55562" y="203023"/>
                </a:cubicBezTo>
                <a:cubicBezTo>
                  <a:pt x="55562" y="200554"/>
                  <a:pt x="57713" y="198437"/>
                  <a:pt x="60222" y="198437"/>
                </a:cubicBezTo>
                <a:close/>
                <a:moveTo>
                  <a:pt x="60252" y="157162"/>
                </a:moveTo>
                <a:lnTo>
                  <a:pt x="82261" y="157162"/>
                </a:lnTo>
                <a:cubicBezTo>
                  <a:pt x="84786" y="157162"/>
                  <a:pt x="86951" y="159279"/>
                  <a:pt x="86951" y="161748"/>
                </a:cubicBezTo>
                <a:cubicBezTo>
                  <a:pt x="86951" y="164218"/>
                  <a:pt x="84786" y="166334"/>
                  <a:pt x="82261" y="166334"/>
                </a:cubicBezTo>
                <a:lnTo>
                  <a:pt x="60252" y="166334"/>
                </a:lnTo>
                <a:cubicBezTo>
                  <a:pt x="57727" y="166334"/>
                  <a:pt x="55562" y="164218"/>
                  <a:pt x="55562" y="161748"/>
                </a:cubicBezTo>
                <a:cubicBezTo>
                  <a:pt x="55562" y="159279"/>
                  <a:pt x="57727" y="157162"/>
                  <a:pt x="60252" y="157162"/>
                </a:cubicBezTo>
                <a:close/>
                <a:moveTo>
                  <a:pt x="77997" y="117813"/>
                </a:moveTo>
                <a:cubicBezTo>
                  <a:pt x="38100" y="130783"/>
                  <a:pt x="9345" y="164289"/>
                  <a:pt x="9345" y="203560"/>
                </a:cubicBezTo>
                <a:cubicBezTo>
                  <a:pt x="9345" y="220854"/>
                  <a:pt x="14737" y="237427"/>
                  <a:pt x="25520" y="251838"/>
                </a:cubicBezTo>
                <a:cubicBezTo>
                  <a:pt x="26239" y="253280"/>
                  <a:pt x="26598" y="254721"/>
                  <a:pt x="25879" y="256162"/>
                </a:cubicBezTo>
                <a:lnTo>
                  <a:pt x="17253" y="288227"/>
                </a:lnTo>
                <a:lnTo>
                  <a:pt x="53915" y="279941"/>
                </a:lnTo>
                <a:cubicBezTo>
                  <a:pt x="54634" y="279941"/>
                  <a:pt x="54634" y="279941"/>
                  <a:pt x="54993" y="279941"/>
                </a:cubicBezTo>
                <a:cubicBezTo>
                  <a:pt x="56072" y="279941"/>
                  <a:pt x="56431" y="280301"/>
                  <a:pt x="57509" y="280661"/>
                </a:cubicBezTo>
                <a:cubicBezTo>
                  <a:pt x="74403" y="290029"/>
                  <a:pt x="93812" y="295073"/>
                  <a:pt x="113940" y="295073"/>
                </a:cubicBezTo>
                <a:cubicBezTo>
                  <a:pt x="171810" y="295073"/>
                  <a:pt x="218895" y="254000"/>
                  <a:pt x="218895" y="203560"/>
                </a:cubicBezTo>
                <a:cubicBezTo>
                  <a:pt x="218895" y="201759"/>
                  <a:pt x="218895" y="200318"/>
                  <a:pt x="218536" y="198516"/>
                </a:cubicBezTo>
                <a:cubicBezTo>
                  <a:pt x="209550" y="200678"/>
                  <a:pt x="199845" y="201759"/>
                  <a:pt x="190500" y="201759"/>
                </a:cubicBezTo>
                <a:cubicBezTo>
                  <a:pt x="134069" y="201759"/>
                  <a:pt x="87342" y="165731"/>
                  <a:pt x="77997" y="117813"/>
                </a:cubicBezTo>
                <a:close/>
                <a:moveTo>
                  <a:pt x="164141" y="58512"/>
                </a:moveTo>
                <a:cubicBezTo>
                  <a:pt x="148636" y="58512"/>
                  <a:pt x="136376" y="70673"/>
                  <a:pt x="136376" y="86053"/>
                </a:cubicBezTo>
                <a:cubicBezTo>
                  <a:pt x="136376" y="116456"/>
                  <a:pt x="181089" y="147574"/>
                  <a:pt x="191907" y="154727"/>
                </a:cubicBezTo>
                <a:cubicBezTo>
                  <a:pt x="203086" y="147574"/>
                  <a:pt x="247439" y="116456"/>
                  <a:pt x="247439" y="86053"/>
                </a:cubicBezTo>
                <a:cubicBezTo>
                  <a:pt x="247439" y="70673"/>
                  <a:pt x="234818" y="58512"/>
                  <a:pt x="219673" y="58512"/>
                </a:cubicBezTo>
                <a:cubicBezTo>
                  <a:pt x="209937" y="58512"/>
                  <a:pt x="200922" y="63519"/>
                  <a:pt x="195874" y="72104"/>
                </a:cubicBezTo>
                <a:cubicBezTo>
                  <a:pt x="194432" y="74965"/>
                  <a:pt x="189383" y="74965"/>
                  <a:pt x="187941" y="72104"/>
                </a:cubicBezTo>
                <a:cubicBezTo>
                  <a:pt x="182892" y="63519"/>
                  <a:pt x="173878" y="58512"/>
                  <a:pt x="164141" y="58512"/>
                </a:cubicBezTo>
                <a:close/>
                <a:moveTo>
                  <a:pt x="164141" y="49212"/>
                </a:moveTo>
                <a:cubicBezTo>
                  <a:pt x="174599" y="49212"/>
                  <a:pt x="185056" y="53862"/>
                  <a:pt x="191907" y="62089"/>
                </a:cubicBezTo>
                <a:cubicBezTo>
                  <a:pt x="198759" y="53862"/>
                  <a:pt x="209216" y="49212"/>
                  <a:pt x="219673" y="49212"/>
                </a:cubicBezTo>
                <a:cubicBezTo>
                  <a:pt x="239867" y="49212"/>
                  <a:pt x="256815" y="65665"/>
                  <a:pt x="256815" y="86053"/>
                </a:cubicBezTo>
                <a:cubicBezTo>
                  <a:pt x="256815" y="125755"/>
                  <a:pt x="196595" y="162596"/>
                  <a:pt x="194432" y="164027"/>
                </a:cubicBezTo>
                <a:cubicBezTo>
                  <a:pt x="193710" y="164385"/>
                  <a:pt x="192629" y="164742"/>
                  <a:pt x="191907" y="164742"/>
                </a:cubicBezTo>
                <a:cubicBezTo>
                  <a:pt x="191186" y="164742"/>
                  <a:pt x="190104" y="164385"/>
                  <a:pt x="189383" y="164027"/>
                </a:cubicBezTo>
                <a:cubicBezTo>
                  <a:pt x="186859" y="162596"/>
                  <a:pt x="127000" y="125755"/>
                  <a:pt x="127000" y="86053"/>
                </a:cubicBezTo>
                <a:cubicBezTo>
                  <a:pt x="127000" y="65665"/>
                  <a:pt x="143588" y="49212"/>
                  <a:pt x="164141" y="49212"/>
                </a:cubicBezTo>
                <a:close/>
                <a:moveTo>
                  <a:pt x="190500" y="9367"/>
                </a:moveTo>
                <a:cubicBezTo>
                  <a:pt x="132991" y="9367"/>
                  <a:pt x="85905" y="50440"/>
                  <a:pt x="85905" y="101240"/>
                </a:cubicBezTo>
                <a:cubicBezTo>
                  <a:pt x="85905" y="151680"/>
                  <a:pt x="132991" y="192752"/>
                  <a:pt x="190500" y="192752"/>
                </a:cubicBezTo>
                <a:cubicBezTo>
                  <a:pt x="210628" y="192752"/>
                  <a:pt x="230038" y="187348"/>
                  <a:pt x="247291" y="177620"/>
                </a:cubicBezTo>
                <a:cubicBezTo>
                  <a:pt x="248010" y="177260"/>
                  <a:pt x="249447" y="177260"/>
                  <a:pt x="250526" y="177260"/>
                </a:cubicBezTo>
                <a:lnTo>
                  <a:pt x="287188" y="185546"/>
                </a:lnTo>
                <a:lnTo>
                  <a:pt x="278561" y="153841"/>
                </a:lnTo>
                <a:cubicBezTo>
                  <a:pt x="278202" y="152400"/>
                  <a:pt x="278561" y="150599"/>
                  <a:pt x="278921" y="149878"/>
                </a:cubicBezTo>
                <a:cubicBezTo>
                  <a:pt x="289704" y="135107"/>
                  <a:pt x="295095" y="118173"/>
                  <a:pt x="295095" y="101240"/>
                </a:cubicBezTo>
                <a:cubicBezTo>
                  <a:pt x="295095" y="50440"/>
                  <a:pt x="248369" y="9367"/>
                  <a:pt x="190500" y="9367"/>
                </a:cubicBezTo>
                <a:close/>
                <a:moveTo>
                  <a:pt x="190500" y="0"/>
                </a:moveTo>
                <a:cubicBezTo>
                  <a:pt x="253401" y="0"/>
                  <a:pt x="304441" y="45396"/>
                  <a:pt x="304441" y="101240"/>
                </a:cubicBezTo>
                <a:cubicBezTo>
                  <a:pt x="304441" y="119614"/>
                  <a:pt x="298690" y="137629"/>
                  <a:pt x="287907" y="153481"/>
                </a:cubicBezTo>
                <a:lnTo>
                  <a:pt x="298330" y="190230"/>
                </a:lnTo>
                <a:cubicBezTo>
                  <a:pt x="298690" y="192031"/>
                  <a:pt x="298330" y="193472"/>
                  <a:pt x="297252" y="194553"/>
                </a:cubicBezTo>
                <a:cubicBezTo>
                  <a:pt x="296174" y="195994"/>
                  <a:pt x="294377" y="196355"/>
                  <a:pt x="292939" y="196355"/>
                </a:cubicBezTo>
                <a:lnTo>
                  <a:pt x="250166" y="186627"/>
                </a:lnTo>
                <a:cubicBezTo>
                  <a:pt x="242977" y="190590"/>
                  <a:pt x="235429" y="193833"/>
                  <a:pt x="227522" y="196355"/>
                </a:cubicBezTo>
                <a:cubicBezTo>
                  <a:pt x="227881" y="198516"/>
                  <a:pt x="227881" y="201038"/>
                  <a:pt x="227881" y="203560"/>
                </a:cubicBezTo>
                <a:cubicBezTo>
                  <a:pt x="227881" y="259044"/>
                  <a:pt x="176842" y="304440"/>
                  <a:pt x="113940" y="304440"/>
                </a:cubicBezTo>
                <a:cubicBezTo>
                  <a:pt x="92734" y="304440"/>
                  <a:pt x="72246" y="299036"/>
                  <a:pt x="54274" y="289308"/>
                </a:cubicBezTo>
                <a:lnTo>
                  <a:pt x="11861" y="298675"/>
                </a:lnTo>
                <a:cubicBezTo>
                  <a:pt x="10064" y="299036"/>
                  <a:pt x="8267" y="298675"/>
                  <a:pt x="7189" y="297595"/>
                </a:cubicBezTo>
                <a:cubicBezTo>
                  <a:pt x="6110" y="296153"/>
                  <a:pt x="5751" y="294712"/>
                  <a:pt x="6110" y="292911"/>
                </a:cubicBezTo>
                <a:lnTo>
                  <a:pt x="16534" y="255441"/>
                </a:lnTo>
                <a:cubicBezTo>
                  <a:pt x="5751" y="239949"/>
                  <a:pt x="0" y="221935"/>
                  <a:pt x="0" y="203560"/>
                </a:cubicBezTo>
                <a:cubicBezTo>
                  <a:pt x="0" y="159606"/>
                  <a:pt x="32349" y="122136"/>
                  <a:pt x="76919" y="108446"/>
                </a:cubicBezTo>
                <a:cubicBezTo>
                  <a:pt x="76559" y="106284"/>
                  <a:pt x="76559" y="103402"/>
                  <a:pt x="76559" y="101240"/>
                </a:cubicBezTo>
                <a:cubicBezTo>
                  <a:pt x="76559" y="45396"/>
                  <a:pt x="127599" y="0"/>
                  <a:pt x="190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3" name="Freeform 798">
            <a:extLst>
              <a:ext uri="{FF2B5EF4-FFF2-40B4-BE49-F238E27FC236}">
                <a16:creationId xmlns:a16="http://schemas.microsoft.com/office/drawing/2014/main" id="{9E08674D-FACF-4E44-A2EF-D6E5546B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994" y="4185347"/>
            <a:ext cx="460505" cy="460505"/>
          </a:xfrm>
          <a:custGeom>
            <a:avLst/>
            <a:gdLst/>
            <a:ahLst/>
            <a:cxnLst/>
            <a:rect l="0" t="0" r="r" b="b"/>
            <a:pathLst>
              <a:path w="304736" h="305071">
                <a:moveTo>
                  <a:pt x="252443" y="209502"/>
                </a:moveTo>
                <a:cubicBezTo>
                  <a:pt x="245977" y="206257"/>
                  <a:pt x="241667" y="206617"/>
                  <a:pt x="237356" y="210945"/>
                </a:cubicBezTo>
                <a:cubicBezTo>
                  <a:pt x="234842" y="213469"/>
                  <a:pt x="232687" y="215633"/>
                  <a:pt x="230531" y="217436"/>
                </a:cubicBezTo>
                <a:cubicBezTo>
                  <a:pt x="231250" y="217797"/>
                  <a:pt x="232327" y="218518"/>
                  <a:pt x="233405" y="218879"/>
                </a:cubicBezTo>
                <a:cubicBezTo>
                  <a:pt x="233764" y="219239"/>
                  <a:pt x="234123" y="219239"/>
                  <a:pt x="234483" y="219600"/>
                </a:cubicBezTo>
                <a:cubicBezTo>
                  <a:pt x="235201" y="219961"/>
                  <a:pt x="235919" y="220321"/>
                  <a:pt x="236638" y="220682"/>
                </a:cubicBezTo>
                <a:cubicBezTo>
                  <a:pt x="236997" y="221043"/>
                  <a:pt x="237356" y="221043"/>
                  <a:pt x="237715" y="221403"/>
                </a:cubicBezTo>
                <a:cubicBezTo>
                  <a:pt x="238434" y="222125"/>
                  <a:pt x="239511" y="222846"/>
                  <a:pt x="240589" y="223567"/>
                </a:cubicBezTo>
                <a:cubicBezTo>
                  <a:pt x="240589" y="223928"/>
                  <a:pt x="240589" y="223928"/>
                  <a:pt x="240948" y="223928"/>
                </a:cubicBezTo>
                <a:cubicBezTo>
                  <a:pt x="241667" y="224649"/>
                  <a:pt x="242744" y="225010"/>
                  <a:pt x="243822" y="226092"/>
                </a:cubicBezTo>
                <a:cubicBezTo>
                  <a:pt x="243822" y="226092"/>
                  <a:pt x="244181" y="226452"/>
                  <a:pt x="244540" y="226813"/>
                </a:cubicBezTo>
                <a:cubicBezTo>
                  <a:pt x="245259" y="227534"/>
                  <a:pt x="245977" y="228255"/>
                  <a:pt x="247055" y="228977"/>
                </a:cubicBezTo>
                <a:cubicBezTo>
                  <a:pt x="247414" y="228977"/>
                  <a:pt x="247414" y="229337"/>
                  <a:pt x="247773" y="229337"/>
                </a:cubicBezTo>
                <a:cubicBezTo>
                  <a:pt x="248851" y="230419"/>
                  <a:pt x="249569" y="231501"/>
                  <a:pt x="250647" y="232222"/>
                </a:cubicBezTo>
                <a:cubicBezTo>
                  <a:pt x="251006" y="232583"/>
                  <a:pt x="251365" y="232944"/>
                  <a:pt x="251365" y="232944"/>
                </a:cubicBezTo>
                <a:cubicBezTo>
                  <a:pt x="252443" y="233665"/>
                  <a:pt x="253161" y="234747"/>
                  <a:pt x="253880" y="235468"/>
                </a:cubicBezTo>
                <a:cubicBezTo>
                  <a:pt x="254239" y="235468"/>
                  <a:pt x="254598" y="235829"/>
                  <a:pt x="254957" y="236189"/>
                </a:cubicBezTo>
                <a:cubicBezTo>
                  <a:pt x="255676" y="237271"/>
                  <a:pt x="256753" y="238353"/>
                  <a:pt x="257831" y="239074"/>
                </a:cubicBezTo>
                <a:cubicBezTo>
                  <a:pt x="258908" y="240156"/>
                  <a:pt x="259986" y="241599"/>
                  <a:pt x="261064" y="242681"/>
                </a:cubicBezTo>
                <a:cubicBezTo>
                  <a:pt x="261423" y="242681"/>
                  <a:pt x="261423" y="243041"/>
                  <a:pt x="261782" y="243402"/>
                </a:cubicBezTo>
                <a:cubicBezTo>
                  <a:pt x="263219" y="244484"/>
                  <a:pt x="263937" y="245926"/>
                  <a:pt x="265374" y="247008"/>
                </a:cubicBezTo>
                <a:cubicBezTo>
                  <a:pt x="266811" y="248451"/>
                  <a:pt x="267529" y="249533"/>
                  <a:pt x="268607" y="250975"/>
                </a:cubicBezTo>
                <a:cubicBezTo>
                  <a:pt x="268966" y="250975"/>
                  <a:pt x="269325" y="251336"/>
                  <a:pt x="269684" y="251697"/>
                </a:cubicBezTo>
                <a:cubicBezTo>
                  <a:pt x="270762" y="253139"/>
                  <a:pt x="271480" y="253860"/>
                  <a:pt x="272558" y="255303"/>
                </a:cubicBezTo>
                <a:cubicBezTo>
                  <a:pt x="272558" y="255664"/>
                  <a:pt x="272917" y="255664"/>
                  <a:pt x="272917" y="255664"/>
                </a:cubicBezTo>
                <a:cubicBezTo>
                  <a:pt x="273995" y="257106"/>
                  <a:pt x="274713" y="258188"/>
                  <a:pt x="275791" y="259631"/>
                </a:cubicBezTo>
                <a:cubicBezTo>
                  <a:pt x="275791" y="259991"/>
                  <a:pt x="276150" y="260352"/>
                  <a:pt x="276509" y="260712"/>
                </a:cubicBezTo>
                <a:cubicBezTo>
                  <a:pt x="276868" y="261794"/>
                  <a:pt x="277587" y="262876"/>
                  <a:pt x="278305" y="264319"/>
                </a:cubicBezTo>
                <a:cubicBezTo>
                  <a:pt x="278305" y="264319"/>
                  <a:pt x="278305" y="264679"/>
                  <a:pt x="278664" y="264679"/>
                </a:cubicBezTo>
                <a:cubicBezTo>
                  <a:pt x="279383" y="266122"/>
                  <a:pt x="280101" y="267565"/>
                  <a:pt x="280460" y="268646"/>
                </a:cubicBezTo>
                <a:cubicBezTo>
                  <a:pt x="280460" y="269368"/>
                  <a:pt x="280460" y="269368"/>
                  <a:pt x="280820" y="269728"/>
                </a:cubicBezTo>
                <a:cubicBezTo>
                  <a:pt x="281179" y="271171"/>
                  <a:pt x="281538" y="272253"/>
                  <a:pt x="281538" y="273335"/>
                </a:cubicBezTo>
                <a:cubicBezTo>
                  <a:pt x="281538" y="273335"/>
                  <a:pt x="281538" y="273695"/>
                  <a:pt x="281538" y="274056"/>
                </a:cubicBezTo>
                <a:cubicBezTo>
                  <a:pt x="285130" y="271171"/>
                  <a:pt x="288363" y="268286"/>
                  <a:pt x="291237" y="265040"/>
                </a:cubicBezTo>
                <a:cubicBezTo>
                  <a:pt x="299139" y="257467"/>
                  <a:pt x="294829" y="248451"/>
                  <a:pt x="274354" y="227895"/>
                </a:cubicBezTo>
                <a:cubicBezTo>
                  <a:pt x="265733" y="219239"/>
                  <a:pt x="258549" y="212748"/>
                  <a:pt x="252443" y="209502"/>
                </a:cubicBezTo>
                <a:close/>
                <a:moveTo>
                  <a:pt x="220469" y="119867"/>
                </a:moveTo>
                <a:cubicBezTo>
                  <a:pt x="222667" y="118103"/>
                  <a:pt x="225598" y="118103"/>
                  <a:pt x="227064" y="119867"/>
                </a:cubicBezTo>
                <a:cubicBezTo>
                  <a:pt x="228163" y="120573"/>
                  <a:pt x="228529" y="121631"/>
                  <a:pt x="228529" y="123042"/>
                </a:cubicBezTo>
                <a:cubicBezTo>
                  <a:pt x="228529" y="124100"/>
                  <a:pt x="228163" y="125159"/>
                  <a:pt x="227064" y="126217"/>
                </a:cubicBezTo>
                <a:cubicBezTo>
                  <a:pt x="226331" y="126923"/>
                  <a:pt x="225232" y="127275"/>
                  <a:pt x="223766" y="127275"/>
                </a:cubicBezTo>
                <a:cubicBezTo>
                  <a:pt x="222667" y="127275"/>
                  <a:pt x="221568" y="126923"/>
                  <a:pt x="220469" y="126217"/>
                </a:cubicBezTo>
                <a:cubicBezTo>
                  <a:pt x="219737" y="125159"/>
                  <a:pt x="219370" y="124100"/>
                  <a:pt x="219370" y="123042"/>
                </a:cubicBezTo>
                <a:cubicBezTo>
                  <a:pt x="219370" y="121631"/>
                  <a:pt x="219737" y="120573"/>
                  <a:pt x="220469" y="119867"/>
                </a:cubicBezTo>
                <a:close/>
                <a:moveTo>
                  <a:pt x="223769" y="35553"/>
                </a:moveTo>
                <a:cubicBezTo>
                  <a:pt x="237921" y="35553"/>
                  <a:pt x="249169" y="46801"/>
                  <a:pt x="249169" y="60590"/>
                </a:cubicBezTo>
                <a:cubicBezTo>
                  <a:pt x="249169" y="71839"/>
                  <a:pt x="242275" y="76556"/>
                  <a:pt x="237195" y="80184"/>
                </a:cubicBezTo>
                <a:cubicBezTo>
                  <a:pt x="232115" y="83813"/>
                  <a:pt x="228487" y="86716"/>
                  <a:pt x="228487" y="94336"/>
                </a:cubicBezTo>
                <a:cubicBezTo>
                  <a:pt x="228487" y="96876"/>
                  <a:pt x="226672" y="98690"/>
                  <a:pt x="223769" y="98690"/>
                </a:cubicBezTo>
                <a:cubicBezTo>
                  <a:pt x="221592" y="98690"/>
                  <a:pt x="219415" y="96876"/>
                  <a:pt x="219415" y="94336"/>
                </a:cubicBezTo>
                <a:cubicBezTo>
                  <a:pt x="219415" y="81999"/>
                  <a:pt x="225947" y="76556"/>
                  <a:pt x="231752" y="72564"/>
                </a:cubicBezTo>
                <a:cubicBezTo>
                  <a:pt x="236469" y="69299"/>
                  <a:pt x="239735" y="67121"/>
                  <a:pt x="239735" y="60590"/>
                </a:cubicBezTo>
                <a:cubicBezTo>
                  <a:pt x="239735" y="51881"/>
                  <a:pt x="232841" y="44624"/>
                  <a:pt x="223769" y="44624"/>
                </a:cubicBezTo>
                <a:cubicBezTo>
                  <a:pt x="215423" y="44624"/>
                  <a:pt x="208166" y="51881"/>
                  <a:pt x="208166" y="60590"/>
                </a:cubicBezTo>
                <a:cubicBezTo>
                  <a:pt x="208166" y="63130"/>
                  <a:pt x="205989" y="65307"/>
                  <a:pt x="203449" y="65307"/>
                </a:cubicBezTo>
                <a:cubicBezTo>
                  <a:pt x="200909" y="65307"/>
                  <a:pt x="198732" y="63130"/>
                  <a:pt x="198732" y="60590"/>
                </a:cubicBezTo>
                <a:cubicBezTo>
                  <a:pt x="198732" y="46801"/>
                  <a:pt x="209980" y="35553"/>
                  <a:pt x="223769" y="35553"/>
                </a:cubicBezTo>
                <a:close/>
                <a:moveTo>
                  <a:pt x="26504" y="31709"/>
                </a:moveTo>
                <a:cubicBezTo>
                  <a:pt x="26145" y="31709"/>
                  <a:pt x="25786" y="32070"/>
                  <a:pt x="25427" y="32070"/>
                </a:cubicBezTo>
                <a:lnTo>
                  <a:pt x="24708" y="32070"/>
                </a:lnTo>
                <a:cubicBezTo>
                  <a:pt x="24349" y="32430"/>
                  <a:pt x="24349" y="32430"/>
                  <a:pt x="23990" y="32430"/>
                </a:cubicBezTo>
                <a:cubicBezTo>
                  <a:pt x="23990" y="32430"/>
                  <a:pt x="23631" y="32791"/>
                  <a:pt x="23272" y="32791"/>
                </a:cubicBezTo>
                <a:cubicBezTo>
                  <a:pt x="-7979" y="81837"/>
                  <a:pt x="12855" y="142064"/>
                  <a:pt x="87928" y="217076"/>
                </a:cubicBezTo>
                <a:cubicBezTo>
                  <a:pt x="162642" y="292088"/>
                  <a:pt x="222988" y="313005"/>
                  <a:pt x="271480" y="281629"/>
                </a:cubicBezTo>
                <a:cubicBezTo>
                  <a:pt x="271480" y="281269"/>
                  <a:pt x="271480" y="281269"/>
                  <a:pt x="271840" y="281269"/>
                </a:cubicBezTo>
                <a:cubicBezTo>
                  <a:pt x="271840" y="280547"/>
                  <a:pt x="271840" y="280547"/>
                  <a:pt x="271840" y="280187"/>
                </a:cubicBezTo>
                <a:cubicBezTo>
                  <a:pt x="272199" y="279826"/>
                  <a:pt x="272199" y="279466"/>
                  <a:pt x="272199" y="279466"/>
                </a:cubicBezTo>
                <a:cubicBezTo>
                  <a:pt x="272199" y="279105"/>
                  <a:pt x="272199" y="278744"/>
                  <a:pt x="272558" y="278744"/>
                </a:cubicBezTo>
                <a:cubicBezTo>
                  <a:pt x="272558" y="278023"/>
                  <a:pt x="272558" y="278023"/>
                  <a:pt x="272558" y="277662"/>
                </a:cubicBezTo>
                <a:cubicBezTo>
                  <a:pt x="272558" y="277302"/>
                  <a:pt x="272558" y="276941"/>
                  <a:pt x="272558" y="276580"/>
                </a:cubicBezTo>
                <a:cubicBezTo>
                  <a:pt x="272558" y="276580"/>
                  <a:pt x="272558" y="276220"/>
                  <a:pt x="272558" y="275859"/>
                </a:cubicBezTo>
                <a:cubicBezTo>
                  <a:pt x="272558" y="275499"/>
                  <a:pt x="272558" y="275138"/>
                  <a:pt x="272558" y="275138"/>
                </a:cubicBezTo>
                <a:cubicBezTo>
                  <a:pt x="272199" y="274777"/>
                  <a:pt x="272199" y="274417"/>
                  <a:pt x="272199" y="274056"/>
                </a:cubicBezTo>
                <a:cubicBezTo>
                  <a:pt x="272199" y="273695"/>
                  <a:pt x="272199" y="273335"/>
                  <a:pt x="272199" y="272974"/>
                </a:cubicBezTo>
                <a:cubicBezTo>
                  <a:pt x="271840" y="272614"/>
                  <a:pt x="271840" y="272253"/>
                  <a:pt x="271840" y="271892"/>
                </a:cubicBezTo>
                <a:cubicBezTo>
                  <a:pt x="271840" y="271892"/>
                  <a:pt x="271480" y="271532"/>
                  <a:pt x="271121" y="271171"/>
                </a:cubicBezTo>
                <a:cubicBezTo>
                  <a:pt x="271121" y="270810"/>
                  <a:pt x="271121" y="270450"/>
                  <a:pt x="270762" y="270089"/>
                </a:cubicBezTo>
                <a:cubicBezTo>
                  <a:pt x="270762" y="269728"/>
                  <a:pt x="270762" y="269368"/>
                  <a:pt x="270403" y="268646"/>
                </a:cubicBezTo>
                <a:cubicBezTo>
                  <a:pt x="270403" y="268646"/>
                  <a:pt x="270044" y="268286"/>
                  <a:pt x="270044" y="267925"/>
                </a:cubicBezTo>
                <a:cubicBezTo>
                  <a:pt x="269684" y="267565"/>
                  <a:pt x="269325" y="267204"/>
                  <a:pt x="269325" y="266843"/>
                </a:cubicBezTo>
                <a:cubicBezTo>
                  <a:pt x="268966" y="266122"/>
                  <a:pt x="268607" y="266122"/>
                  <a:pt x="268607" y="265761"/>
                </a:cubicBezTo>
                <a:cubicBezTo>
                  <a:pt x="268248" y="265040"/>
                  <a:pt x="267888" y="264679"/>
                  <a:pt x="267529" y="264319"/>
                </a:cubicBezTo>
                <a:cubicBezTo>
                  <a:pt x="267529" y="264319"/>
                  <a:pt x="267170" y="263958"/>
                  <a:pt x="266811" y="263237"/>
                </a:cubicBezTo>
                <a:cubicBezTo>
                  <a:pt x="266811" y="262876"/>
                  <a:pt x="266452" y="262516"/>
                  <a:pt x="266092" y="262155"/>
                </a:cubicBezTo>
                <a:cubicBezTo>
                  <a:pt x="265733" y="261794"/>
                  <a:pt x="265374" y="261434"/>
                  <a:pt x="265015" y="261073"/>
                </a:cubicBezTo>
                <a:cubicBezTo>
                  <a:pt x="264656" y="260712"/>
                  <a:pt x="264656" y="260352"/>
                  <a:pt x="263937" y="259631"/>
                </a:cubicBezTo>
                <a:cubicBezTo>
                  <a:pt x="263578" y="259270"/>
                  <a:pt x="263578" y="258909"/>
                  <a:pt x="263219" y="258549"/>
                </a:cubicBezTo>
                <a:cubicBezTo>
                  <a:pt x="262860" y="257827"/>
                  <a:pt x="262500" y="257467"/>
                  <a:pt x="262141" y="257106"/>
                </a:cubicBezTo>
                <a:cubicBezTo>
                  <a:pt x="261423" y="256745"/>
                  <a:pt x="261064" y="256385"/>
                  <a:pt x="261064" y="256024"/>
                </a:cubicBezTo>
                <a:cubicBezTo>
                  <a:pt x="260345" y="255664"/>
                  <a:pt x="259986" y="254942"/>
                  <a:pt x="259627" y="254582"/>
                </a:cubicBezTo>
                <a:cubicBezTo>
                  <a:pt x="259268" y="253860"/>
                  <a:pt x="258908" y="253500"/>
                  <a:pt x="258549" y="253139"/>
                </a:cubicBezTo>
                <a:cubicBezTo>
                  <a:pt x="258190" y="252779"/>
                  <a:pt x="257472" y="252057"/>
                  <a:pt x="256753" y="251697"/>
                </a:cubicBezTo>
                <a:cubicBezTo>
                  <a:pt x="256394" y="251336"/>
                  <a:pt x="256035" y="250975"/>
                  <a:pt x="255676" y="250254"/>
                </a:cubicBezTo>
                <a:cubicBezTo>
                  <a:pt x="255316" y="249893"/>
                  <a:pt x="254598" y="249533"/>
                  <a:pt x="254239" y="248812"/>
                </a:cubicBezTo>
                <a:cubicBezTo>
                  <a:pt x="253161" y="247730"/>
                  <a:pt x="252443" y="246648"/>
                  <a:pt x="251365" y="245926"/>
                </a:cubicBezTo>
                <a:cubicBezTo>
                  <a:pt x="244899" y="239435"/>
                  <a:pt x="237715" y="232583"/>
                  <a:pt x="231250" y="228255"/>
                </a:cubicBezTo>
                <a:cubicBezTo>
                  <a:pt x="229813" y="227534"/>
                  <a:pt x="228735" y="226813"/>
                  <a:pt x="227658" y="226092"/>
                </a:cubicBezTo>
                <a:lnTo>
                  <a:pt x="227299" y="226092"/>
                </a:lnTo>
                <a:cubicBezTo>
                  <a:pt x="226221" y="225731"/>
                  <a:pt x="225143" y="225010"/>
                  <a:pt x="224066" y="225010"/>
                </a:cubicBezTo>
                <a:cubicBezTo>
                  <a:pt x="223707" y="224649"/>
                  <a:pt x="223707" y="224649"/>
                  <a:pt x="223707" y="224649"/>
                </a:cubicBezTo>
                <a:cubicBezTo>
                  <a:pt x="222629" y="224649"/>
                  <a:pt x="221551" y="224288"/>
                  <a:pt x="220474" y="224288"/>
                </a:cubicBezTo>
                <a:lnTo>
                  <a:pt x="220115" y="224288"/>
                </a:lnTo>
                <a:cubicBezTo>
                  <a:pt x="184553" y="244123"/>
                  <a:pt x="153303" y="212387"/>
                  <a:pt x="122411" y="181733"/>
                </a:cubicBezTo>
                <a:cubicBezTo>
                  <a:pt x="92238" y="151801"/>
                  <a:pt x="60629" y="120065"/>
                  <a:pt x="80025" y="84362"/>
                </a:cubicBezTo>
                <a:lnTo>
                  <a:pt x="80025" y="84001"/>
                </a:lnTo>
                <a:cubicBezTo>
                  <a:pt x="80025" y="83641"/>
                  <a:pt x="80025" y="83280"/>
                  <a:pt x="80025" y="82919"/>
                </a:cubicBezTo>
                <a:cubicBezTo>
                  <a:pt x="80025" y="82919"/>
                  <a:pt x="80025" y="82559"/>
                  <a:pt x="80025" y="82198"/>
                </a:cubicBezTo>
                <a:cubicBezTo>
                  <a:pt x="80025" y="81837"/>
                  <a:pt x="80025" y="81477"/>
                  <a:pt x="80025" y="81477"/>
                </a:cubicBezTo>
                <a:cubicBezTo>
                  <a:pt x="80025" y="81116"/>
                  <a:pt x="79666" y="80755"/>
                  <a:pt x="79666" y="80395"/>
                </a:cubicBezTo>
                <a:cubicBezTo>
                  <a:pt x="79666" y="80034"/>
                  <a:pt x="79666" y="79674"/>
                  <a:pt x="79307" y="79313"/>
                </a:cubicBezTo>
                <a:cubicBezTo>
                  <a:pt x="79307" y="79313"/>
                  <a:pt x="78948" y="78952"/>
                  <a:pt x="78948" y="78592"/>
                </a:cubicBezTo>
                <a:cubicBezTo>
                  <a:pt x="78948" y="78231"/>
                  <a:pt x="78948" y="77870"/>
                  <a:pt x="78589" y="77510"/>
                </a:cubicBezTo>
                <a:cubicBezTo>
                  <a:pt x="78589" y="77149"/>
                  <a:pt x="78229" y="76788"/>
                  <a:pt x="78229" y="76788"/>
                </a:cubicBezTo>
                <a:cubicBezTo>
                  <a:pt x="78229" y="76067"/>
                  <a:pt x="77870" y="76067"/>
                  <a:pt x="77511" y="75707"/>
                </a:cubicBezTo>
                <a:cubicBezTo>
                  <a:pt x="77511" y="75346"/>
                  <a:pt x="77511" y="74985"/>
                  <a:pt x="77152" y="74625"/>
                </a:cubicBezTo>
                <a:cubicBezTo>
                  <a:pt x="77152" y="74264"/>
                  <a:pt x="76793" y="73903"/>
                  <a:pt x="76433" y="73543"/>
                </a:cubicBezTo>
                <a:cubicBezTo>
                  <a:pt x="76433" y="73182"/>
                  <a:pt x="76074" y="73182"/>
                  <a:pt x="76074" y="72461"/>
                </a:cubicBezTo>
                <a:cubicBezTo>
                  <a:pt x="75715" y="72100"/>
                  <a:pt x="75356" y="72100"/>
                  <a:pt x="75356" y="71740"/>
                </a:cubicBezTo>
                <a:cubicBezTo>
                  <a:pt x="74997" y="71379"/>
                  <a:pt x="74637" y="71018"/>
                  <a:pt x="74637" y="70658"/>
                </a:cubicBezTo>
                <a:cubicBezTo>
                  <a:pt x="74278" y="70297"/>
                  <a:pt x="73919" y="69936"/>
                  <a:pt x="73919" y="69576"/>
                </a:cubicBezTo>
                <a:cubicBezTo>
                  <a:pt x="73560" y="69215"/>
                  <a:pt x="73201" y="68855"/>
                  <a:pt x="73201" y="68494"/>
                </a:cubicBezTo>
                <a:cubicBezTo>
                  <a:pt x="72841" y="68133"/>
                  <a:pt x="72482" y="68133"/>
                  <a:pt x="72123" y="67412"/>
                </a:cubicBezTo>
                <a:cubicBezTo>
                  <a:pt x="71764" y="67051"/>
                  <a:pt x="71405" y="66691"/>
                  <a:pt x="71405" y="66330"/>
                </a:cubicBezTo>
                <a:cubicBezTo>
                  <a:pt x="71045" y="65969"/>
                  <a:pt x="71045" y="65969"/>
                  <a:pt x="70327" y="65248"/>
                </a:cubicBezTo>
                <a:cubicBezTo>
                  <a:pt x="70327" y="64888"/>
                  <a:pt x="69968" y="64527"/>
                  <a:pt x="69609" y="64166"/>
                </a:cubicBezTo>
                <a:cubicBezTo>
                  <a:pt x="69249" y="63806"/>
                  <a:pt x="68890" y="63806"/>
                  <a:pt x="68890" y="63445"/>
                </a:cubicBezTo>
                <a:cubicBezTo>
                  <a:pt x="68172" y="63084"/>
                  <a:pt x="67813" y="62363"/>
                  <a:pt x="67453" y="62002"/>
                </a:cubicBezTo>
                <a:cubicBezTo>
                  <a:pt x="67453" y="61642"/>
                  <a:pt x="67094" y="61642"/>
                  <a:pt x="66735" y="61281"/>
                </a:cubicBezTo>
                <a:cubicBezTo>
                  <a:pt x="66376" y="60921"/>
                  <a:pt x="66017" y="60199"/>
                  <a:pt x="65298" y="59839"/>
                </a:cubicBezTo>
                <a:cubicBezTo>
                  <a:pt x="65298" y="59478"/>
                  <a:pt x="65298" y="59478"/>
                  <a:pt x="64939" y="59478"/>
                </a:cubicBezTo>
                <a:cubicBezTo>
                  <a:pt x="64221" y="58757"/>
                  <a:pt x="63861" y="58035"/>
                  <a:pt x="63143" y="57675"/>
                </a:cubicBezTo>
                <a:cubicBezTo>
                  <a:pt x="63143" y="57314"/>
                  <a:pt x="63143" y="57314"/>
                  <a:pt x="62784" y="57314"/>
                </a:cubicBezTo>
                <a:cubicBezTo>
                  <a:pt x="62425" y="56593"/>
                  <a:pt x="61706" y="55872"/>
                  <a:pt x="60988" y="55150"/>
                </a:cubicBezTo>
                <a:cubicBezTo>
                  <a:pt x="60269" y="54429"/>
                  <a:pt x="59551" y="53708"/>
                  <a:pt x="58833" y="52987"/>
                </a:cubicBezTo>
                <a:cubicBezTo>
                  <a:pt x="57755" y="52265"/>
                  <a:pt x="57036" y="51183"/>
                  <a:pt x="55959" y="50102"/>
                </a:cubicBezTo>
                <a:cubicBezTo>
                  <a:pt x="55600" y="49741"/>
                  <a:pt x="55600" y="49380"/>
                  <a:pt x="55240" y="49380"/>
                </a:cubicBezTo>
                <a:cubicBezTo>
                  <a:pt x="54522" y="48659"/>
                  <a:pt x="53804" y="47938"/>
                  <a:pt x="53085" y="47216"/>
                </a:cubicBezTo>
                <a:cubicBezTo>
                  <a:pt x="52726" y="46856"/>
                  <a:pt x="52367" y="46495"/>
                  <a:pt x="52008" y="46135"/>
                </a:cubicBezTo>
                <a:cubicBezTo>
                  <a:pt x="51648" y="45774"/>
                  <a:pt x="50930" y="45053"/>
                  <a:pt x="50212" y="44692"/>
                </a:cubicBezTo>
                <a:cubicBezTo>
                  <a:pt x="49852" y="44331"/>
                  <a:pt x="49493" y="43971"/>
                  <a:pt x="48775" y="43610"/>
                </a:cubicBezTo>
                <a:cubicBezTo>
                  <a:pt x="48416" y="43249"/>
                  <a:pt x="48056" y="42889"/>
                  <a:pt x="47697" y="42168"/>
                </a:cubicBezTo>
                <a:cubicBezTo>
                  <a:pt x="47338" y="41807"/>
                  <a:pt x="46620" y="41446"/>
                  <a:pt x="46260" y="41086"/>
                </a:cubicBezTo>
                <a:cubicBezTo>
                  <a:pt x="45901" y="40725"/>
                  <a:pt x="45542" y="40364"/>
                  <a:pt x="45183" y="40364"/>
                </a:cubicBezTo>
                <a:cubicBezTo>
                  <a:pt x="44824" y="39643"/>
                  <a:pt x="44105" y="39282"/>
                  <a:pt x="43746" y="38922"/>
                </a:cubicBezTo>
                <a:cubicBezTo>
                  <a:pt x="43387" y="38561"/>
                  <a:pt x="43028" y="38561"/>
                  <a:pt x="42668" y="38201"/>
                </a:cubicBezTo>
                <a:cubicBezTo>
                  <a:pt x="42309" y="37840"/>
                  <a:pt x="41591" y="37479"/>
                  <a:pt x="41232" y="37119"/>
                </a:cubicBezTo>
                <a:cubicBezTo>
                  <a:pt x="40872" y="37119"/>
                  <a:pt x="40872" y="36758"/>
                  <a:pt x="40154" y="36758"/>
                </a:cubicBezTo>
                <a:cubicBezTo>
                  <a:pt x="39795" y="36037"/>
                  <a:pt x="39436" y="36037"/>
                  <a:pt x="39076" y="35676"/>
                </a:cubicBezTo>
                <a:cubicBezTo>
                  <a:pt x="38717" y="35676"/>
                  <a:pt x="38358" y="35315"/>
                  <a:pt x="37999" y="35315"/>
                </a:cubicBezTo>
                <a:cubicBezTo>
                  <a:pt x="37640" y="34955"/>
                  <a:pt x="37280" y="34594"/>
                  <a:pt x="36921" y="34234"/>
                </a:cubicBezTo>
                <a:cubicBezTo>
                  <a:pt x="36562" y="34234"/>
                  <a:pt x="36203" y="34234"/>
                  <a:pt x="35844" y="33873"/>
                </a:cubicBezTo>
                <a:cubicBezTo>
                  <a:pt x="35484" y="33873"/>
                  <a:pt x="35125" y="33512"/>
                  <a:pt x="34766" y="33152"/>
                </a:cubicBezTo>
                <a:cubicBezTo>
                  <a:pt x="34407" y="33152"/>
                  <a:pt x="34048" y="33152"/>
                  <a:pt x="34048" y="33152"/>
                </a:cubicBezTo>
                <a:cubicBezTo>
                  <a:pt x="33688" y="32791"/>
                  <a:pt x="33329" y="32430"/>
                  <a:pt x="32611" y="32430"/>
                </a:cubicBezTo>
                <a:cubicBezTo>
                  <a:pt x="32611" y="32430"/>
                  <a:pt x="31892" y="32430"/>
                  <a:pt x="31892" y="32070"/>
                </a:cubicBezTo>
                <a:cubicBezTo>
                  <a:pt x="31533" y="32070"/>
                  <a:pt x="31174" y="32070"/>
                  <a:pt x="30815" y="32070"/>
                </a:cubicBezTo>
                <a:cubicBezTo>
                  <a:pt x="30456" y="32070"/>
                  <a:pt x="30096" y="31709"/>
                  <a:pt x="30096" y="31709"/>
                </a:cubicBezTo>
                <a:cubicBezTo>
                  <a:pt x="29737" y="31709"/>
                  <a:pt x="29378" y="31709"/>
                  <a:pt x="29019" y="31709"/>
                </a:cubicBezTo>
                <a:cubicBezTo>
                  <a:pt x="28660" y="31709"/>
                  <a:pt x="28300" y="31709"/>
                  <a:pt x="27941" y="31709"/>
                </a:cubicBezTo>
                <a:cubicBezTo>
                  <a:pt x="27941" y="31709"/>
                  <a:pt x="27582" y="31709"/>
                  <a:pt x="27223" y="31709"/>
                </a:cubicBezTo>
                <a:cubicBezTo>
                  <a:pt x="26864" y="31709"/>
                  <a:pt x="26504" y="31709"/>
                  <a:pt x="26504" y="31709"/>
                </a:cubicBezTo>
                <a:close/>
                <a:moveTo>
                  <a:pt x="53445" y="10702"/>
                </a:moveTo>
                <a:cubicBezTo>
                  <a:pt x="47697" y="8088"/>
                  <a:pt x="43567" y="8989"/>
                  <a:pt x="39795" y="12956"/>
                </a:cubicBezTo>
                <a:cubicBezTo>
                  <a:pt x="36562" y="16202"/>
                  <a:pt x="33688" y="19448"/>
                  <a:pt x="31174" y="22333"/>
                </a:cubicBezTo>
                <a:cubicBezTo>
                  <a:pt x="31174" y="22693"/>
                  <a:pt x="31174" y="22693"/>
                  <a:pt x="31533" y="22693"/>
                </a:cubicBezTo>
                <a:cubicBezTo>
                  <a:pt x="32611" y="23054"/>
                  <a:pt x="33688" y="23054"/>
                  <a:pt x="35125" y="23415"/>
                </a:cubicBezTo>
                <a:cubicBezTo>
                  <a:pt x="35125" y="23775"/>
                  <a:pt x="35484" y="23775"/>
                  <a:pt x="35844" y="23775"/>
                </a:cubicBezTo>
                <a:cubicBezTo>
                  <a:pt x="37280" y="24496"/>
                  <a:pt x="38717" y="24857"/>
                  <a:pt x="40154" y="25578"/>
                </a:cubicBezTo>
                <a:lnTo>
                  <a:pt x="40513" y="25939"/>
                </a:lnTo>
                <a:cubicBezTo>
                  <a:pt x="41591" y="26660"/>
                  <a:pt x="43028" y="27382"/>
                  <a:pt x="44464" y="28103"/>
                </a:cubicBezTo>
                <a:cubicBezTo>
                  <a:pt x="44464" y="28103"/>
                  <a:pt x="44824" y="28463"/>
                  <a:pt x="45183" y="28463"/>
                </a:cubicBezTo>
                <a:cubicBezTo>
                  <a:pt x="46260" y="29545"/>
                  <a:pt x="47697" y="30627"/>
                  <a:pt x="49134" y="31709"/>
                </a:cubicBezTo>
                <a:lnTo>
                  <a:pt x="49493" y="31709"/>
                </a:lnTo>
                <a:cubicBezTo>
                  <a:pt x="50571" y="32430"/>
                  <a:pt x="52008" y="33873"/>
                  <a:pt x="53085" y="34594"/>
                </a:cubicBezTo>
                <a:cubicBezTo>
                  <a:pt x="53444" y="34955"/>
                  <a:pt x="53444" y="35315"/>
                  <a:pt x="53804" y="35315"/>
                </a:cubicBezTo>
                <a:cubicBezTo>
                  <a:pt x="56677" y="37840"/>
                  <a:pt x="58833" y="40004"/>
                  <a:pt x="61347" y="42168"/>
                </a:cubicBezTo>
                <a:cubicBezTo>
                  <a:pt x="61706" y="42889"/>
                  <a:pt x="61706" y="42889"/>
                  <a:pt x="62425" y="43249"/>
                </a:cubicBezTo>
                <a:cubicBezTo>
                  <a:pt x="63143" y="44331"/>
                  <a:pt x="64221" y="45413"/>
                  <a:pt x="65298" y="46495"/>
                </a:cubicBezTo>
                <a:cubicBezTo>
                  <a:pt x="66376" y="47577"/>
                  <a:pt x="67453" y="48659"/>
                  <a:pt x="68531" y="49380"/>
                </a:cubicBezTo>
                <a:cubicBezTo>
                  <a:pt x="68890" y="49741"/>
                  <a:pt x="68890" y="50102"/>
                  <a:pt x="69249" y="50462"/>
                </a:cubicBezTo>
                <a:cubicBezTo>
                  <a:pt x="69968" y="51183"/>
                  <a:pt x="71045" y="52265"/>
                  <a:pt x="71764" y="52987"/>
                </a:cubicBezTo>
                <a:cubicBezTo>
                  <a:pt x="71764" y="52987"/>
                  <a:pt x="72123" y="53347"/>
                  <a:pt x="72482" y="53708"/>
                </a:cubicBezTo>
                <a:cubicBezTo>
                  <a:pt x="73560" y="54429"/>
                  <a:pt x="74278" y="55872"/>
                  <a:pt x="75356" y="56593"/>
                </a:cubicBezTo>
                <a:cubicBezTo>
                  <a:pt x="75356" y="56954"/>
                  <a:pt x="75356" y="57314"/>
                  <a:pt x="75715" y="57314"/>
                </a:cubicBezTo>
                <a:cubicBezTo>
                  <a:pt x="76433" y="58035"/>
                  <a:pt x="77152" y="59117"/>
                  <a:pt x="78229" y="59839"/>
                </a:cubicBezTo>
                <a:cubicBezTo>
                  <a:pt x="78229" y="60199"/>
                  <a:pt x="78589" y="60560"/>
                  <a:pt x="78589" y="60921"/>
                </a:cubicBezTo>
                <a:cubicBezTo>
                  <a:pt x="79307" y="61642"/>
                  <a:pt x="80025" y="62363"/>
                  <a:pt x="80744" y="63445"/>
                </a:cubicBezTo>
                <a:lnTo>
                  <a:pt x="81103" y="63806"/>
                </a:lnTo>
                <a:cubicBezTo>
                  <a:pt x="81821" y="64888"/>
                  <a:pt x="82540" y="65969"/>
                  <a:pt x="83258" y="67051"/>
                </a:cubicBezTo>
                <a:cubicBezTo>
                  <a:pt x="83617" y="67412"/>
                  <a:pt x="83617" y="67412"/>
                  <a:pt x="83617" y="67773"/>
                </a:cubicBezTo>
                <a:cubicBezTo>
                  <a:pt x="84336" y="68494"/>
                  <a:pt x="84695" y="69576"/>
                  <a:pt x="85054" y="70297"/>
                </a:cubicBezTo>
                <a:cubicBezTo>
                  <a:pt x="85413" y="70658"/>
                  <a:pt x="85773" y="70658"/>
                  <a:pt x="85773" y="71018"/>
                </a:cubicBezTo>
                <a:cubicBezTo>
                  <a:pt x="86132" y="72100"/>
                  <a:pt x="86850" y="73182"/>
                  <a:pt x="87209" y="74264"/>
                </a:cubicBezTo>
                <a:cubicBezTo>
                  <a:pt x="89365" y="71740"/>
                  <a:pt x="91520" y="69576"/>
                  <a:pt x="93675" y="67051"/>
                </a:cubicBezTo>
                <a:cubicBezTo>
                  <a:pt x="101218" y="59478"/>
                  <a:pt x="97267" y="50102"/>
                  <a:pt x="76793" y="29545"/>
                </a:cubicBezTo>
                <a:cubicBezTo>
                  <a:pt x="66555" y="19448"/>
                  <a:pt x="59192" y="13317"/>
                  <a:pt x="53445" y="10702"/>
                </a:cubicBezTo>
                <a:close/>
                <a:moveTo>
                  <a:pt x="163091" y="9995"/>
                </a:moveTo>
                <a:cubicBezTo>
                  <a:pt x="158058" y="9995"/>
                  <a:pt x="154104" y="13958"/>
                  <a:pt x="154104" y="19001"/>
                </a:cubicBezTo>
                <a:lnTo>
                  <a:pt x="154104" y="142211"/>
                </a:lnTo>
                <a:cubicBezTo>
                  <a:pt x="154104" y="147615"/>
                  <a:pt x="158058" y="151578"/>
                  <a:pt x="163091" y="151578"/>
                </a:cubicBezTo>
                <a:lnTo>
                  <a:pt x="257641" y="151578"/>
                </a:lnTo>
                <a:cubicBezTo>
                  <a:pt x="258719" y="151578"/>
                  <a:pt x="259798" y="152298"/>
                  <a:pt x="260517" y="152659"/>
                </a:cubicBezTo>
                <a:lnTo>
                  <a:pt x="295389" y="181119"/>
                </a:lnTo>
                <a:lnTo>
                  <a:pt x="295389" y="19001"/>
                </a:lnTo>
                <a:cubicBezTo>
                  <a:pt x="295389" y="13958"/>
                  <a:pt x="291434" y="9995"/>
                  <a:pt x="286042" y="9995"/>
                </a:cubicBezTo>
                <a:lnTo>
                  <a:pt x="163091" y="9995"/>
                </a:lnTo>
                <a:close/>
                <a:moveTo>
                  <a:pt x="163091" y="628"/>
                </a:moveTo>
                <a:lnTo>
                  <a:pt x="286042" y="628"/>
                </a:lnTo>
                <a:cubicBezTo>
                  <a:pt x="296467" y="628"/>
                  <a:pt x="304736" y="8914"/>
                  <a:pt x="304736" y="19001"/>
                </a:cubicBezTo>
                <a:lnTo>
                  <a:pt x="304736" y="190846"/>
                </a:lnTo>
                <a:cubicBezTo>
                  <a:pt x="304736" y="192648"/>
                  <a:pt x="303657" y="194449"/>
                  <a:pt x="301860" y="195170"/>
                </a:cubicBezTo>
                <a:cubicBezTo>
                  <a:pt x="301500" y="195530"/>
                  <a:pt x="300781" y="195530"/>
                  <a:pt x="300062" y="195530"/>
                </a:cubicBezTo>
                <a:cubicBezTo>
                  <a:pt x="298984" y="195530"/>
                  <a:pt x="297905" y="195170"/>
                  <a:pt x="297186" y="194449"/>
                </a:cubicBezTo>
                <a:lnTo>
                  <a:pt x="256203" y="160945"/>
                </a:lnTo>
                <a:lnTo>
                  <a:pt x="163091" y="160945"/>
                </a:lnTo>
                <a:cubicBezTo>
                  <a:pt x="153025" y="160945"/>
                  <a:pt x="144757" y="152659"/>
                  <a:pt x="144757" y="142211"/>
                </a:cubicBezTo>
                <a:lnTo>
                  <a:pt x="144757" y="19001"/>
                </a:lnTo>
                <a:cubicBezTo>
                  <a:pt x="144757" y="8914"/>
                  <a:pt x="153025" y="628"/>
                  <a:pt x="163091" y="628"/>
                </a:cubicBezTo>
                <a:close/>
                <a:moveTo>
                  <a:pt x="46232" y="35"/>
                </a:moveTo>
                <a:cubicBezTo>
                  <a:pt x="59484" y="-793"/>
                  <a:pt x="73290" y="13136"/>
                  <a:pt x="83258" y="23415"/>
                </a:cubicBezTo>
                <a:cubicBezTo>
                  <a:pt x="96549" y="36758"/>
                  <a:pt x="117023" y="56593"/>
                  <a:pt x="100141" y="73543"/>
                </a:cubicBezTo>
                <a:cubicBezTo>
                  <a:pt x="95471" y="78231"/>
                  <a:pt x="91520" y="83280"/>
                  <a:pt x="88646" y="87968"/>
                </a:cubicBezTo>
                <a:cubicBezTo>
                  <a:pt x="73201" y="115737"/>
                  <a:pt x="94393" y="140982"/>
                  <a:pt x="129236" y="175603"/>
                </a:cubicBezTo>
                <a:cubicBezTo>
                  <a:pt x="164079" y="210224"/>
                  <a:pt x="188864" y="231862"/>
                  <a:pt x="216522" y="215633"/>
                </a:cubicBezTo>
                <a:cubicBezTo>
                  <a:pt x="221192" y="213109"/>
                  <a:pt x="226221" y="209502"/>
                  <a:pt x="230891" y="204453"/>
                </a:cubicBezTo>
                <a:cubicBezTo>
                  <a:pt x="238075" y="197601"/>
                  <a:pt x="246696" y="196159"/>
                  <a:pt x="256394" y="201208"/>
                </a:cubicBezTo>
                <a:cubicBezTo>
                  <a:pt x="263937" y="204814"/>
                  <a:pt x="271840" y="212027"/>
                  <a:pt x="281179" y="221403"/>
                </a:cubicBezTo>
                <a:cubicBezTo>
                  <a:pt x="290518" y="230780"/>
                  <a:pt x="297343" y="238714"/>
                  <a:pt x="301294" y="246287"/>
                </a:cubicBezTo>
                <a:cubicBezTo>
                  <a:pt x="306323" y="256024"/>
                  <a:pt x="304886" y="264679"/>
                  <a:pt x="297702" y="271892"/>
                </a:cubicBezTo>
                <a:cubicBezTo>
                  <a:pt x="291237" y="278023"/>
                  <a:pt x="284771" y="283793"/>
                  <a:pt x="277587" y="288481"/>
                </a:cubicBezTo>
                <a:cubicBezTo>
                  <a:pt x="261064" y="299661"/>
                  <a:pt x="243463" y="305071"/>
                  <a:pt x="224784" y="305071"/>
                </a:cubicBezTo>
                <a:cubicBezTo>
                  <a:pt x="183116" y="305071"/>
                  <a:pt x="135702" y="278023"/>
                  <a:pt x="81103" y="223206"/>
                </a:cubicBezTo>
                <a:cubicBezTo>
                  <a:pt x="2438" y="144588"/>
                  <a:pt x="-18755" y="80034"/>
                  <a:pt x="16447" y="26660"/>
                </a:cubicBezTo>
                <a:cubicBezTo>
                  <a:pt x="21116" y="19808"/>
                  <a:pt x="26504" y="12956"/>
                  <a:pt x="33329" y="6465"/>
                </a:cubicBezTo>
                <a:cubicBezTo>
                  <a:pt x="37460" y="2227"/>
                  <a:pt x="41815" y="311"/>
                  <a:pt x="46232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4" name="Freeform 799">
            <a:extLst>
              <a:ext uri="{FF2B5EF4-FFF2-40B4-BE49-F238E27FC236}">
                <a16:creationId xmlns:a16="http://schemas.microsoft.com/office/drawing/2014/main" id="{756C1CAC-4D2D-DC48-A7A5-8CAD9811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12" y="4728938"/>
            <a:ext cx="462902" cy="429324"/>
          </a:xfrm>
          <a:custGeom>
            <a:avLst/>
            <a:gdLst/>
            <a:ahLst/>
            <a:cxnLst/>
            <a:rect l="0" t="0" r="r" b="b"/>
            <a:pathLst>
              <a:path w="306026" h="283803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906EF4A-E972-D844-B882-F28C131FECBA}"/>
              </a:ext>
            </a:extLst>
          </p:cNvPr>
          <p:cNvSpPr txBox="1">
            <a:spLocks/>
          </p:cNvSpPr>
          <p:nvPr/>
        </p:nvSpPr>
        <p:spPr>
          <a:xfrm>
            <a:off x="4675891" y="5422875"/>
            <a:ext cx="1307914" cy="41472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ALIGNMENT TO NST1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C86110-5426-7444-ABA1-BF6BA259532E}"/>
              </a:ext>
            </a:extLst>
          </p:cNvPr>
          <p:cNvSpPr txBox="1"/>
          <p:nvPr/>
        </p:nvSpPr>
        <p:spPr>
          <a:xfrm>
            <a:off x="4483239" y="4586575"/>
            <a:ext cx="1581908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NATIONAL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ECONOMIC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RECOVERY PLAN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C0A44701-0B41-7543-812C-E85C92CC8B4D}"/>
              </a:ext>
            </a:extLst>
          </p:cNvPr>
          <p:cNvSpPr txBox="1">
            <a:spLocks/>
          </p:cNvSpPr>
          <p:nvPr/>
        </p:nvSpPr>
        <p:spPr>
          <a:xfrm>
            <a:off x="1968142" y="5688574"/>
            <a:ext cx="1867911" cy="41184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000" b="1" dirty="0">
                <a:solidFill>
                  <a:schemeClr val="bg1"/>
                </a:solidFill>
                <a:latin typeface="Lato Light" panose="020F0502020204030203"/>
              </a:rPr>
              <a:t>Saving Lives, Protecting Societies, Recovering Better</a:t>
            </a:r>
            <a:endParaRPr lang="en-US" sz="1000" b="1" dirty="0">
              <a:solidFill>
                <a:schemeClr val="bg1"/>
              </a:solidFill>
              <a:latin typeface="Lato Light" panose="020F0502020204030203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DC91E5-656F-3449-96DF-1D7D846A43C0}"/>
              </a:ext>
            </a:extLst>
          </p:cNvPr>
          <p:cNvSpPr txBox="1"/>
          <p:nvPr/>
        </p:nvSpPr>
        <p:spPr>
          <a:xfrm>
            <a:off x="2128748" y="5135701"/>
            <a:ext cx="143783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UN RESPONSE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COVID-19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8361E9C-A7B3-A14D-A5FE-C3A6F611F2CF}"/>
              </a:ext>
            </a:extLst>
          </p:cNvPr>
          <p:cNvSpPr txBox="1">
            <a:spLocks/>
          </p:cNvSpPr>
          <p:nvPr/>
        </p:nvSpPr>
        <p:spPr>
          <a:xfrm>
            <a:off x="3123538" y="3387843"/>
            <a:ext cx="1307914" cy="41472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INTERGRATED APPROACH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0B6869-7BEF-CD4B-968E-F02C0DB2E8DF}"/>
              </a:ext>
            </a:extLst>
          </p:cNvPr>
          <p:cNvSpPr txBox="1"/>
          <p:nvPr/>
        </p:nvSpPr>
        <p:spPr>
          <a:xfrm>
            <a:off x="3118657" y="2756151"/>
            <a:ext cx="131279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UN IMPACT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ASSESSMENT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29F41D1-F5BC-5E4C-BBAA-E55A4DD5FA8D}"/>
              </a:ext>
            </a:extLst>
          </p:cNvPr>
          <p:cNvSpPr txBox="1">
            <a:spLocks/>
          </p:cNvSpPr>
          <p:nvPr/>
        </p:nvSpPr>
        <p:spPr>
          <a:xfrm>
            <a:off x="7483150" y="3539234"/>
            <a:ext cx="3399697" cy="138993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Economy (Macroeconomic Impact)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Public Finances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Trade and Regional integration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Poverty and Human Development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Labour Markets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Food Security and Food Prices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Gender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Social Service Delivery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8F632A-F2F0-1445-BC51-06280C9F5D99}"/>
              </a:ext>
            </a:extLst>
          </p:cNvPr>
          <p:cNvSpPr txBox="1"/>
          <p:nvPr/>
        </p:nvSpPr>
        <p:spPr>
          <a:xfrm>
            <a:off x="7395444" y="3123610"/>
            <a:ext cx="2337819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UN IMPACT ASSESSMENT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F2E5452-13B4-4A42-8439-DD8E0141BF98}"/>
              </a:ext>
            </a:extLst>
          </p:cNvPr>
          <p:cNvSpPr txBox="1">
            <a:spLocks/>
          </p:cNvSpPr>
          <p:nvPr/>
        </p:nvSpPr>
        <p:spPr>
          <a:xfrm>
            <a:off x="7471477" y="1979864"/>
            <a:ext cx="3399697" cy="102060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Contain the pandemic and strengthen the health system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Mitigate the impact of the COVID-19 economic crisis on household income by scaling up social protection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Ensure a coordinated multi-sectoral response of Government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Support businesses and protect jobs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Ensure food self-sufficiency by increasing agricultural production</a:t>
            </a:r>
            <a:endParaRPr lang="en-GB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727E9E-7540-EB44-9024-7C26159C0BE7}"/>
              </a:ext>
            </a:extLst>
          </p:cNvPr>
          <p:cNvSpPr txBox="1"/>
          <p:nvPr/>
        </p:nvSpPr>
        <p:spPr>
          <a:xfrm>
            <a:off x="7395444" y="1553641"/>
            <a:ext cx="4134209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NATIONAL ECONOMIC RECOVERY PLAN (NERP)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EEBD385-5C40-5442-9C4A-D4A68A19D762}"/>
              </a:ext>
            </a:extLst>
          </p:cNvPr>
          <p:cNvSpPr txBox="1">
            <a:spLocks/>
          </p:cNvSpPr>
          <p:nvPr/>
        </p:nvSpPr>
        <p:spPr>
          <a:xfrm>
            <a:off x="7496434" y="5359202"/>
            <a:ext cx="3399697" cy="99597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Coordinated and Comprehensive Health Response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Safe-guard lives and livelihoods and addressing the Socioeconomic, Humanitarian and Human Rights aspects of COVID-19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Recovery that builds back better with more equal, inclusive and resilient and sustainable economies and societies.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ABC3D0-648D-0C4B-8C66-C60626295673}"/>
              </a:ext>
            </a:extLst>
          </p:cNvPr>
          <p:cNvSpPr txBox="1"/>
          <p:nvPr/>
        </p:nvSpPr>
        <p:spPr>
          <a:xfrm>
            <a:off x="7395444" y="4943578"/>
            <a:ext cx="2539798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UN RESPONSE TO COVID-19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B39A0-1D68-4FED-92BA-980BD07B8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792" y="6627710"/>
            <a:ext cx="5962405" cy="1280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34DDF-A536-4EF6-937B-CFE7D5DB2C0A}"/>
              </a:ext>
            </a:extLst>
          </p:cNvPr>
          <p:cNvSpPr txBox="1"/>
          <p:nvPr/>
        </p:nvSpPr>
        <p:spPr>
          <a:xfrm rot="3566411">
            <a:off x="3040627" y="3583375"/>
            <a:ext cx="489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PARTNERS SUPPORT TO NERP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98E9E-9F55-46F1-9BE4-1CA423EE5216}"/>
              </a:ext>
            </a:extLst>
          </p:cNvPr>
          <p:cNvSpPr txBox="1"/>
          <p:nvPr/>
        </p:nvSpPr>
        <p:spPr>
          <a:xfrm rot="18003887">
            <a:off x="167473" y="3379596"/>
            <a:ext cx="449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GOVERNMENT, DPs AND UN ASSESSMENTS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6CF47-9ABF-457E-A94F-062D45951E21}"/>
              </a:ext>
            </a:extLst>
          </p:cNvPr>
          <p:cNvSpPr txBox="1"/>
          <p:nvPr/>
        </p:nvSpPr>
        <p:spPr>
          <a:xfrm>
            <a:off x="1329323" y="6355180"/>
            <a:ext cx="51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 JOINT PROGRAMME OF SUPPORT TO NERP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7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1A1C072-3E25-E04E-BD96-99A960AFB3C1}"/>
              </a:ext>
            </a:extLst>
          </p:cNvPr>
          <p:cNvSpPr/>
          <p:nvPr/>
        </p:nvSpPr>
        <p:spPr>
          <a:xfrm>
            <a:off x="1587" y="1534885"/>
            <a:ext cx="2555445" cy="406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Fira Sans Light" panose="020B04030500000200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383125-F0E0-C24F-9F96-950F89688F78}"/>
              </a:ext>
            </a:extLst>
          </p:cNvPr>
          <p:cNvSpPr/>
          <p:nvPr/>
        </p:nvSpPr>
        <p:spPr>
          <a:xfrm>
            <a:off x="1587" y="1557257"/>
            <a:ext cx="2547826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Fira Sans Light" panose="020B0403050000020004" pitchFamily="34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D28383FD-AA25-444C-9EA3-7236B173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413" y="1546747"/>
            <a:ext cx="9625763" cy="5314453"/>
          </a:xfrm>
          <a:custGeom>
            <a:avLst/>
            <a:gdLst>
              <a:gd name="connsiteX0" fmla="*/ 0 w 15300169"/>
              <a:gd name="connsiteY0" fmla="*/ 0 h 10892052"/>
              <a:gd name="connsiteX1" fmla="*/ 755186 w 15300169"/>
              <a:gd name="connsiteY1" fmla="*/ 8838 h 10892052"/>
              <a:gd name="connsiteX2" fmla="*/ 6100971 w 15300169"/>
              <a:gd name="connsiteY2" fmla="*/ 545226 h 10892052"/>
              <a:gd name="connsiteX3" fmla="*/ 8350585 w 15300169"/>
              <a:gd name="connsiteY3" fmla="*/ 1218642 h 10892052"/>
              <a:gd name="connsiteX4" fmla="*/ 9246965 w 15300169"/>
              <a:gd name="connsiteY4" fmla="*/ 2170087 h 10892052"/>
              <a:gd name="connsiteX5" fmla="*/ 9061072 w 15300169"/>
              <a:gd name="connsiteY5" fmla="*/ 2578863 h 10892052"/>
              <a:gd name="connsiteX6" fmla="*/ 8579800 w 15300169"/>
              <a:gd name="connsiteY6" fmla="*/ 2886034 h 10892052"/>
              <a:gd name="connsiteX7" fmla="*/ 7124955 w 15300169"/>
              <a:gd name="connsiteY7" fmla="*/ 3341279 h 10892052"/>
              <a:gd name="connsiteX8" fmla="*/ 4881642 w 15300169"/>
              <a:gd name="connsiteY8" fmla="*/ 4599897 h 10892052"/>
              <a:gd name="connsiteX9" fmla="*/ 5749666 w 15300169"/>
              <a:gd name="connsiteY9" fmla="*/ 5101612 h 10892052"/>
              <a:gd name="connsiteX10" fmla="*/ 7895306 w 15300169"/>
              <a:gd name="connsiteY10" fmla="*/ 5658458 h 10892052"/>
              <a:gd name="connsiteX11" fmla="*/ 11455620 w 15300169"/>
              <a:gd name="connsiteY11" fmla="*/ 6617780 h 10892052"/>
              <a:gd name="connsiteX12" fmla="*/ 14096711 w 15300169"/>
              <a:gd name="connsiteY12" fmla="*/ 8015807 h 10892052"/>
              <a:gd name="connsiteX13" fmla="*/ 14926138 w 15300169"/>
              <a:gd name="connsiteY13" fmla="*/ 9207477 h 10892052"/>
              <a:gd name="connsiteX14" fmla="*/ 15254601 w 15300169"/>
              <a:gd name="connsiteY14" fmla="*/ 10210905 h 10892052"/>
              <a:gd name="connsiteX15" fmla="*/ 15300015 w 15300169"/>
              <a:gd name="connsiteY15" fmla="*/ 10759883 h 10892052"/>
              <a:gd name="connsiteX16" fmla="*/ 15295120 w 15300169"/>
              <a:gd name="connsiteY16" fmla="*/ 10892052 h 10892052"/>
              <a:gd name="connsiteX17" fmla="*/ 11490954 w 15300169"/>
              <a:gd name="connsiteY17" fmla="*/ 10892052 h 10892052"/>
              <a:gd name="connsiteX18" fmla="*/ 11492884 w 15300169"/>
              <a:gd name="connsiteY18" fmla="*/ 10875985 h 10892052"/>
              <a:gd name="connsiteX19" fmla="*/ 11480038 w 15300169"/>
              <a:gd name="connsiteY19" fmla="*/ 9969106 h 10892052"/>
              <a:gd name="connsiteX20" fmla="*/ 11129520 w 15300169"/>
              <a:gd name="connsiteY20" fmla="*/ 8962527 h 10892052"/>
              <a:gd name="connsiteX21" fmla="*/ 10190606 w 15300169"/>
              <a:gd name="connsiteY21" fmla="*/ 8092994 h 10892052"/>
              <a:gd name="connsiteX22" fmla="*/ 7142284 w 15300169"/>
              <a:gd name="connsiteY22" fmla="*/ 7155726 h 10892052"/>
              <a:gd name="connsiteX23" fmla="*/ 3452790 w 15300169"/>
              <a:gd name="connsiteY23" fmla="*/ 6064084 h 10892052"/>
              <a:gd name="connsiteX24" fmla="*/ 2152330 w 15300169"/>
              <a:gd name="connsiteY24" fmla="*/ 5363101 h 10892052"/>
              <a:gd name="connsiteX25" fmla="*/ 1641126 w 15300169"/>
              <a:gd name="connsiteY25" fmla="*/ 4498294 h 10892052"/>
              <a:gd name="connsiteX26" fmla="*/ 2572952 w 15300169"/>
              <a:gd name="connsiteY26" fmla="*/ 3279057 h 10892052"/>
              <a:gd name="connsiteX27" fmla="*/ 4432664 w 15300169"/>
              <a:gd name="connsiteY27" fmla="*/ 2682041 h 10892052"/>
              <a:gd name="connsiteX28" fmla="*/ 6008024 w 15300169"/>
              <a:gd name="connsiteY28" fmla="*/ 1945616 h 10892052"/>
              <a:gd name="connsiteX29" fmla="*/ 5758330 w 15300169"/>
              <a:gd name="connsiteY29" fmla="*/ 1656559 h 10892052"/>
              <a:gd name="connsiteX30" fmla="*/ 5074623 w 15300169"/>
              <a:gd name="connsiteY30" fmla="*/ 1402945 h 10892052"/>
              <a:gd name="connsiteX31" fmla="*/ 2988059 w 15300169"/>
              <a:gd name="connsiteY31" fmla="*/ 1038277 h 10892052"/>
              <a:gd name="connsiteX32" fmla="*/ 21666 w 15300169"/>
              <a:gd name="connsiteY32" fmla="*/ 786063 h 10892052"/>
              <a:gd name="connsiteX33" fmla="*/ 0 w 15300169"/>
              <a:gd name="connsiteY33" fmla="*/ 784940 h 108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300169" h="10892052">
                <a:moveTo>
                  <a:pt x="0" y="0"/>
                </a:moveTo>
                <a:lnTo>
                  <a:pt x="755186" y="8838"/>
                </a:lnTo>
                <a:cubicBezTo>
                  <a:pt x="2647375" y="52557"/>
                  <a:pt x="4596403" y="246127"/>
                  <a:pt x="6100971" y="545226"/>
                </a:cubicBezTo>
                <a:cubicBezTo>
                  <a:pt x="7062729" y="735830"/>
                  <a:pt x="7818901" y="962665"/>
                  <a:pt x="8350585" y="1218642"/>
                </a:cubicBezTo>
                <a:cubicBezTo>
                  <a:pt x="8946071" y="1505336"/>
                  <a:pt x="9246965" y="1825110"/>
                  <a:pt x="9246965" y="2170087"/>
                </a:cubicBezTo>
                <a:cubicBezTo>
                  <a:pt x="9246965" y="2318160"/>
                  <a:pt x="9184738" y="2455994"/>
                  <a:pt x="9061072" y="2578863"/>
                </a:cubicBezTo>
                <a:cubicBezTo>
                  <a:pt x="8951585" y="2688342"/>
                  <a:pt x="8794049" y="2789157"/>
                  <a:pt x="8579800" y="2886034"/>
                </a:cubicBezTo>
                <a:cubicBezTo>
                  <a:pt x="8185172" y="3064037"/>
                  <a:pt x="7647187" y="3205021"/>
                  <a:pt x="7124955" y="3341279"/>
                </a:cubicBezTo>
                <a:cubicBezTo>
                  <a:pt x="6022203" y="3630336"/>
                  <a:pt x="4881642" y="3927270"/>
                  <a:pt x="4881642" y="4599897"/>
                </a:cubicBezTo>
                <a:cubicBezTo>
                  <a:pt x="4881642" y="4750332"/>
                  <a:pt x="5165207" y="4914158"/>
                  <a:pt x="5749666" y="5101612"/>
                </a:cubicBezTo>
                <a:cubicBezTo>
                  <a:pt x="6295528" y="5275675"/>
                  <a:pt x="7036735" y="5453678"/>
                  <a:pt x="7895306" y="5658458"/>
                </a:cubicBezTo>
                <a:cubicBezTo>
                  <a:pt x="9031928" y="5929400"/>
                  <a:pt x="10319785" y="6238148"/>
                  <a:pt x="11455620" y="6617780"/>
                </a:cubicBezTo>
                <a:cubicBezTo>
                  <a:pt x="12770258" y="7058848"/>
                  <a:pt x="13634343" y="7515668"/>
                  <a:pt x="14096711" y="8015807"/>
                </a:cubicBezTo>
                <a:cubicBezTo>
                  <a:pt x="14447229" y="8394652"/>
                  <a:pt x="14726068" y="8795551"/>
                  <a:pt x="14926138" y="9207477"/>
                </a:cubicBezTo>
                <a:cubicBezTo>
                  <a:pt x="15086825" y="9536702"/>
                  <a:pt x="15197100" y="9874592"/>
                  <a:pt x="15254601" y="10210905"/>
                </a:cubicBezTo>
                <a:cubicBezTo>
                  <a:pt x="15291228" y="10425630"/>
                  <a:pt x="15301603" y="10611115"/>
                  <a:pt x="15300015" y="10759883"/>
                </a:cubicBezTo>
                <a:lnTo>
                  <a:pt x="15295120" y="10892052"/>
                </a:lnTo>
                <a:lnTo>
                  <a:pt x="11490954" y="10892052"/>
                </a:lnTo>
                <a:lnTo>
                  <a:pt x="11492884" y="10875985"/>
                </a:lnTo>
                <a:cubicBezTo>
                  <a:pt x="11516951" y="10657613"/>
                  <a:pt x="11532763" y="10330181"/>
                  <a:pt x="11480038" y="9969106"/>
                </a:cubicBezTo>
                <a:cubicBezTo>
                  <a:pt x="11424113" y="9593411"/>
                  <a:pt x="11306748" y="9253947"/>
                  <a:pt x="11129520" y="8962527"/>
                </a:cubicBezTo>
                <a:cubicBezTo>
                  <a:pt x="10907394" y="8597859"/>
                  <a:pt x="10591535" y="8305652"/>
                  <a:pt x="10190606" y="8092994"/>
                </a:cubicBezTo>
                <a:cubicBezTo>
                  <a:pt x="9593544" y="7777158"/>
                  <a:pt x="8401784" y="7475500"/>
                  <a:pt x="7142284" y="7155726"/>
                </a:cubicBezTo>
                <a:cubicBezTo>
                  <a:pt x="5908777" y="6842252"/>
                  <a:pt x="4510645" y="6487823"/>
                  <a:pt x="3452790" y="6064084"/>
                </a:cubicBezTo>
                <a:cubicBezTo>
                  <a:pt x="2876996" y="5833310"/>
                  <a:pt x="2451649" y="5604113"/>
                  <a:pt x="2152330" y="5363101"/>
                </a:cubicBezTo>
                <a:cubicBezTo>
                  <a:pt x="1812840" y="5089797"/>
                  <a:pt x="1641126" y="4798377"/>
                  <a:pt x="1641126" y="4498294"/>
                </a:cubicBezTo>
                <a:cubicBezTo>
                  <a:pt x="1641126" y="3994217"/>
                  <a:pt x="1945958" y="3595681"/>
                  <a:pt x="2572952" y="3279057"/>
                </a:cubicBezTo>
                <a:cubicBezTo>
                  <a:pt x="3112512" y="3006540"/>
                  <a:pt x="3813548" y="2834051"/>
                  <a:pt x="4432664" y="2682041"/>
                </a:cubicBezTo>
                <a:cubicBezTo>
                  <a:pt x="5277845" y="2474109"/>
                  <a:pt x="6008024" y="2294531"/>
                  <a:pt x="6008024" y="1945616"/>
                </a:cubicBezTo>
                <a:cubicBezTo>
                  <a:pt x="6008024" y="1847163"/>
                  <a:pt x="5923743" y="1750286"/>
                  <a:pt x="5758330" y="1656559"/>
                </a:cubicBezTo>
                <a:cubicBezTo>
                  <a:pt x="5602369" y="1569133"/>
                  <a:pt x="5372367" y="1483282"/>
                  <a:pt x="5074623" y="1402945"/>
                </a:cubicBezTo>
                <a:cubicBezTo>
                  <a:pt x="4571296" y="1268262"/>
                  <a:pt x="3869473" y="1144606"/>
                  <a:pt x="2988059" y="1038277"/>
                </a:cubicBezTo>
                <a:cubicBezTo>
                  <a:pt x="1673027" y="879079"/>
                  <a:pt x="343521" y="803098"/>
                  <a:pt x="21666" y="786063"/>
                </a:cubicBezTo>
                <a:lnTo>
                  <a:pt x="0" y="78494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Fira Sans Light" panose="020B0403050000020004" pitchFamily="34" charset="0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EEDE7E4-D279-EC41-B6E6-090C43A0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413" y="1534885"/>
            <a:ext cx="9641000" cy="5326315"/>
          </a:xfrm>
          <a:custGeom>
            <a:avLst/>
            <a:gdLst>
              <a:gd name="connsiteX0" fmla="*/ 0 w 15324388"/>
              <a:gd name="connsiteY0" fmla="*/ 784247 h 10916362"/>
              <a:gd name="connsiteX1" fmla="*/ 16815 w 15324388"/>
              <a:gd name="connsiteY1" fmla="*/ 785105 h 10916362"/>
              <a:gd name="connsiteX2" fmla="*/ 6030861 w 15324388"/>
              <a:gd name="connsiteY2" fmla="*/ 1968829 h 10916362"/>
              <a:gd name="connsiteX3" fmla="*/ 1663478 w 15324388"/>
              <a:gd name="connsiteY3" fmla="*/ 4522001 h 10916362"/>
              <a:gd name="connsiteX4" fmla="*/ 10202090 w 15324388"/>
              <a:gd name="connsiteY4" fmla="*/ 8096912 h 10916362"/>
              <a:gd name="connsiteX5" fmla="*/ 11516180 w 15324388"/>
              <a:gd name="connsiteY5" fmla="*/ 10908959 h 10916362"/>
              <a:gd name="connsiteX6" fmla="*/ 11515269 w 15324388"/>
              <a:gd name="connsiteY6" fmla="*/ 10916362 h 10916362"/>
              <a:gd name="connsiteX7" fmla="*/ 11468243 w 15324388"/>
              <a:gd name="connsiteY7" fmla="*/ 10916362 h 10916362"/>
              <a:gd name="connsiteX8" fmla="*/ 11470573 w 15324388"/>
              <a:gd name="connsiteY8" fmla="*/ 10897018 h 10916362"/>
              <a:gd name="connsiteX9" fmla="*/ 11457004 w 15324388"/>
              <a:gd name="connsiteY9" fmla="*/ 9995443 h 10916362"/>
              <a:gd name="connsiteX10" fmla="*/ 11108811 w 15324388"/>
              <a:gd name="connsiteY10" fmla="*/ 8998123 h 10916362"/>
              <a:gd name="connsiteX11" fmla="*/ 10180033 w 15324388"/>
              <a:gd name="connsiteY11" fmla="*/ 8138664 h 10916362"/>
              <a:gd name="connsiteX12" fmla="*/ 7136099 w 15324388"/>
              <a:gd name="connsiteY12" fmla="*/ 7202790 h 10916362"/>
              <a:gd name="connsiteX13" fmla="*/ 3443833 w 15324388"/>
              <a:gd name="connsiteY13" fmla="*/ 6109362 h 10916362"/>
              <a:gd name="connsiteX14" fmla="*/ 2136926 w 15324388"/>
              <a:gd name="connsiteY14" fmla="*/ 5405093 h 10916362"/>
              <a:gd name="connsiteX15" fmla="*/ 1755646 w 15324388"/>
              <a:gd name="connsiteY15" fmla="*/ 4990725 h 10916362"/>
              <a:gd name="connsiteX16" fmla="*/ 1616999 w 15324388"/>
              <a:gd name="connsiteY16" fmla="*/ 4522001 h 10916362"/>
              <a:gd name="connsiteX17" fmla="*/ 1885628 w 15324388"/>
              <a:gd name="connsiteY17" fmla="*/ 3786221 h 10916362"/>
              <a:gd name="connsiteX18" fmla="*/ 2561533 w 15324388"/>
              <a:gd name="connsiteY18" fmla="*/ 3282046 h 10916362"/>
              <a:gd name="connsiteX19" fmla="*/ 4426967 w 15324388"/>
              <a:gd name="connsiteY19" fmla="*/ 2682551 h 10916362"/>
              <a:gd name="connsiteX20" fmla="*/ 5540870 w 15324388"/>
              <a:gd name="connsiteY20" fmla="*/ 2362716 h 10916362"/>
              <a:gd name="connsiteX21" fmla="*/ 5872520 w 15324388"/>
              <a:gd name="connsiteY21" fmla="*/ 2176802 h 10916362"/>
              <a:gd name="connsiteX22" fmla="*/ 5984383 w 15324388"/>
              <a:gd name="connsiteY22" fmla="*/ 1968829 h 10916362"/>
              <a:gd name="connsiteX23" fmla="*/ 5068210 w 15324388"/>
              <a:gd name="connsiteY23" fmla="*/ 1448900 h 10916362"/>
              <a:gd name="connsiteX24" fmla="*/ 2984564 w 15324388"/>
              <a:gd name="connsiteY24" fmla="*/ 1084949 h 10916362"/>
              <a:gd name="connsiteX25" fmla="*/ 19673 w 15324388"/>
              <a:gd name="connsiteY25" fmla="*/ 832686 h 10916362"/>
              <a:gd name="connsiteX26" fmla="*/ 0 w 15324388"/>
              <a:gd name="connsiteY26" fmla="*/ 831668 h 10916362"/>
              <a:gd name="connsiteX27" fmla="*/ 0 w 15324388"/>
              <a:gd name="connsiteY27" fmla="*/ 0 h 10916362"/>
              <a:gd name="connsiteX28" fmla="*/ 755185 w 15324388"/>
              <a:gd name="connsiteY28" fmla="*/ 8832 h 10916362"/>
              <a:gd name="connsiteX29" fmla="*/ 6105700 w 15324388"/>
              <a:gd name="connsiteY29" fmla="*/ 544537 h 10916362"/>
              <a:gd name="connsiteX30" fmla="*/ 8361078 w 15324388"/>
              <a:gd name="connsiteY30" fmla="*/ 1220446 h 10916362"/>
              <a:gd name="connsiteX31" fmla="*/ 9270949 w 15324388"/>
              <a:gd name="connsiteY31" fmla="*/ 2193345 h 10916362"/>
              <a:gd name="connsiteX32" fmla="*/ 9077946 w 15324388"/>
              <a:gd name="connsiteY32" fmla="*/ 2618742 h 10916362"/>
              <a:gd name="connsiteX33" fmla="*/ 8590318 w 15324388"/>
              <a:gd name="connsiteY33" fmla="*/ 2930700 h 10916362"/>
              <a:gd name="connsiteX34" fmla="*/ 7131373 w 15324388"/>
              <a:gd name="connsiteY34" fmla="*/ 3387608 h 10916362"/>
              <a:gd name="connsiteX35" fmla="*/ 4904354 w 15324388"/>
              <a:gd name="connsiteY35" fmla="*/ 4623623 h 10916362"/>
              <a:gd name="connsiteX36" fmla="*/ 5117839 w 15324388"/>
              <a:gd name="connsiteY36" fmla="*/ 4845775 h 10916362"/>
              <a:gd name="connsiteX37" fmla="*/ 5755930 w 15324388"/>
              <a:gd name="connsiteY37" fmla="*/ 5102589 h 10916362"/>
              <a:gd name="connsiteX38" fmla="*/ 7901022 w 15324388"/>
              <a:gd name="connsiteY38" fmla="*/ 5659544 h 10916362"/>
              <a:gd name="connsiteX39" fmla="*/ 11463306 w 15324388"/>
              <a:gd name="connsiteY39" fmla="*/ 6619838 h 10916362"/>
              <a:gd name="connsiteX40" fmla="*/ 14114932 w 15324388"/>
              <a:gd name="connsiteY40" fmla="*/ 8024436 h 10916362"/>
              <a:gd name="connsiteX41" fmla="*/ 14948390 w 15324388"/>
              <a:gd name="connsiteY41" fmla="*/ 9221851 h 10916362"/>
              <a:gd name="connsiteX42" fmla="*/ 15278465 w 15324388"/>
              <a:gd name="connsiteY42" fmla="*/ 10230987 h 10916362"/>
              <a:gd name="connsiteX43" fmla="*/ 15324231 w 15324388"/>
              <a:gd name="connsiteY43" fmla="*/ 10785527 h 10916362"/>
              <a:gd name="connsiteX44" fmla="*/ 15319388 w 15324388"/>
              <a:gd name="connsiteY44" fmla="*/ 10916362 h 10916362"/>
              <a:gd name="connsiteX45" fmla="*/ 15272085 w 15324388"/>
              <a:gd name="connsiteY45" fmla="*/ 10916362 h 10916362"/>
              <a:gd name="connsiteX46" fmla="*/ 15277077 w 15324388"/>
              <a:gd name="connsiteY46" fmla="*/ 10789880 h 10916362"/>
              <a:gd name="connsiteX47" fmla="*/ 14080270 w 15324388"/>
              <a:gd name="connsiteY47" fmla="*/ 8055948 h 10916362"/>
              <a:gd name="connsiteX48" fmla="*/ 4857875 w 15324388"/>
              <a:gd name="connsiteY48" fmla="*/ 4623623 h 10916362"/>
              <a:gd name="connsiteX49" fmla="*/ 9224471 w 15324388"/>
              <a:gd name="connsiteY49" fmla="*/ 2193345 h 10916362"/>
              <a:gd name="connsiteX50" fmla="*/ 716062 w 15324388"/>
              <a:gd name="connsiteY50" fmla="*/ 54502 h 10916362"/>
              <a:gd name="connsiteX51" fmla="*/ 0 w 15324388"/>
              <a:gd name="connsiteY51" fmla="*/ 46455 h 1091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324388" h="10916362">
                <a:moveTo>
                  <a:pt x="0" y="784247"/>
                </a:moveTo>
                <a:lnTo>
                  <a:pt x="16815" y="785105"/>
                </a:lnTo>
                <a:cubicBezTo>
                  <a:pt x="685043" y="819990"/>
                  <a:pt x="6030861" y="1125421"/>
                  <a:pt x="6030861" y="1968829"/>
                </a:cubicBezTo>
                <a:cubicBezTo>
                  <a:pt x="6030861" y="2867678"/>
                  <a:pt x="1663478" y="2642375"/>
                  <a:pt x="1663478" y="4522001"/>
                </a:cubicBezTo>
                <a:cubicBezTo>
                  <a:pt x="1663478" y="6400838"/>
                  <a:pt x="8425674" y="7157099"/>
                  <a:pt x="10202090" y="8096912"/>
                </a:cubicBezTo>
                <a:cubicBezTo>
                  <a:pt x="11589915" y="8831140"/>
                  <a:pt x="11584819" y="10301021"/>
                  <a:pt x="11516180" y="10908959"/>
                </a:cubicBezTo>
                <a:lnTo>
                  <a:pt x="11515269" y="10916362"/>
                </a:lnTo>
                <a:lnTo>
                  <a:pt x="11468243" y="10916362"/>
                </a:lnTo>
                <a:lnTo>
                  <a:pt x="11470573" y="10897018"/>
                </a:lnTo>
                <a:cubicBezTo>
                  <a:pt x="11494559" y="10679900"/>
                  <a:pt x="11510178" y="10354372"/>
                  <a:pt x="11457004" y="9995443"/>
                </a:cubicBezTo>
                <a:cubicBezTo>
                  <a:pt x="11402648" y="9622827"/>
                  <a:pt x="11285271" y="9287236"/>
                  <a:pt x="11108811" y="8998123"/>
                </a:cubicBezTo>
                <a:cubicBezTo>
                  <a:pt x="10889812" y="8638111"/>
                  <a:pt x="10577068" y="8348211"/>
                  <a:pt x="10180033" y="8138664"/>
                </a:cubicBezTo>
                <a:cubicBezTo>
                  <a:pt x="9585268" y="7823554"/>
                  <a:pt x="8395739" y="7521838"/>
                  <a:pt x="7136099" y="7202790"/>
                </a:cubicBezTo>
                <a:cubicBezTo>
                  <a:pt x="5901667" y="6889256"/>
                  <a:pt x="4502593" y="6533971"/>
                  <a:pt x="3443833" y="6109362"/>
                </a:cubicBezTo>
                <a:cubicBezTo>
                  <a:pt x="2865611" y="5877756"/>
                  <a:pt x="2438641" y="5647727"/>
                  <a:pt x="2136926" y="5405093"/>
                </a:cubicBezTo>
                <a:cubicBezTo>
                  <a:pt x="1969919" y="5271172"/>
                  <a:pt x="1842301" y="5130948"/>
                  <a:pt x="1755646" y="4990725"/>
                </a:cubicBezTo>
                <a:cubicBezTo>
                  <a:pt x="1663478" y="4839473"/>
                  <a:pt x="1616999" y="4681130"/>
                  <a:pt x="1616999" y="4522001"/>
                </a:cubicBezTo>
                <a:cubicBezTo>
                  <a:pt x="1616999" y="4248644"/>
                  <a:pt x="1707593" y="4001283"/>
                  <a:pt x="1885628" y="3786221"/>
                </a:cubicBezTo>
                <a:cubicBezTo>
                  <a:pt x="2042394" y="3597156"/>
                  <a:pt x="2263757" y="3432511"/>
                  <a:pt x="2561533" y="3282046"/>
                </a:cubicBezTo>
                <a:cubicBezTo>
                  <a:pt x="3104305" y="3007901"/>
                  <a:pt x="3806993" y="2835379"/>
                  <a:pt x="4426967" y="2682551"/>
                </a:cubicBezTo>
                <a:cubicBezTo>
                  <a:pt x="4852361" y="2577778"/>
                  <a:pt x="5253335" y="2479306"/>
                  <a:pt x="5540870" y="2362716"/>
                </a:cubicBezTo>
                <a:cubicBezTo>
                  <a:pt x="5690546" y="2302845"/>
                  <a:pt x="5799258" y="2241399"/>
                  <a:pt x="5872520" y="2176802"/>
                </a:cubicBezTo>
                <a:cubicBezTo>
                  <a:pt x="5948146" y="2111416"/>
                  <a:pt x="5984383" y="2042880"/>
                  <a:pt x="5984383" y="1968829"/>
                </a:cubicBezTo>
                <a:cubicBezTo>
                  <a:pt x="5984383" y="1843574"/>
                  <a:pt x="5825254" y="1652145"/>
                  <a:pt x="5068210" y="1448900"/>
                </a:cubicBezTo>
                <a:cubicBezTo>
                  <a:pt x="4566402" y="1314191"/>
                  <a:pt x="3865288" y="1191298"/>
                  <a:pt x="2984564" y="1084949"/>
                </a:cubicBezTo>
                <a:cubicBezTo>
                  <a:pt x="1671454" y="925720"/>
                  <a:pt x="342059" y="849725"/>
                  <a:pt x="19673" y="832686"/>
                </a:cubicBezTo>
                <a:lnTo>
                  <a:pt x="0" y="831668"/>
                </a:lnTo>
                <a:close/>
                <a:moveTo>
                  <a:pt x="0" y="0"/>
                </a:moveTo>
                <a:lnTo>
                  <a:pt x="755185" y="8832"/>
                </a:lnTo>
                <a:cubicBezTo>
                  <a:pt x="2648963" y="52548"/>
                  <a:pt x="4599586" y="246070"/>
                  <a:pt x="6105700" y="544537"/>
                </a:cubicBezTo>
                <a:cubicBezTo>
                  <a:pt x="7069139" y="735966"/>
                  <a:pt x="7826971" y="963632"/>
                  <a:pt x="8361078" y="1220446"/>
                </a:cubicBezTo>
                <a:cubicBezTo>
                  <a:pt x="8964508" y="1511134"/>
                  <a:pt x="9270949" y="1838847"/>
                  <a:pt x="9270949" y="2193345"/>
                </a:cubicBezTo>
                <a:cubicBezTo>
                  <a:pt x="9270949" y="2347748"/>
                  <a:pt x="9205564" y="2491123"/>
                  <a:pt x="9077946" y="2618742"/>
                </a:cubicBezTo>
                <a:cubicBezTo>
                  <a:pt x="8966083" y="2730606"/>
                  <a:pt x="8806166" y="2832228"/>
                  <a:pt x="8590318" y="2930700"/>
                </a:cubicBezTo>
                <a:cubicBezTo>
                  <a:pt x="8193283" y="3109524"/>
                  <a:pt x="7653662" y="3251323"/>
                  <a:pt x="7131373" y="3387608"/>
                </a:cubicBezTo>
                <a:cubicBezTo>
                  <a:pt x="6036376" y="3673570"/>
                  <a:pt x="4904354" y="3968984"/>
                  <a:pt x="4904354" y="4623623"/>
                </a:cubicBezTo>
                <a:cubicBezTo>
                  <a:pt x="4904354" y="4689796"/>
                  <a:pt x="4978404" y="4766998"/>
                  <a:pt x="5117839" y="4845775"/>
                </a:cubicBezTo>
                <a:cubicBezTo>
                  <a:pt x="5259637" y="4926915"/>
                  <a:pt x="5468396" y="5010419"/>
                  <a:pt x="5755930" y="5102589"/>
                </a:cubicBezTo>
                <a:cubicBezTo>
                  <a:pt x="6301853" y="5277474"/>
                  <a:pt x="7043143" y="5454723"/>
                  <a:pt x="7901022" y="5659544"/>
                </a:cubicBezTo>
                <a:cubicBezTo>
                  <a:pt x="9037770" y="5931325"/>
                  <a:pt x="10327345" y="6239344"/>
                  <a:pt x="11463306" y="6619838"/>
                </a:cubicBezTo>
                <a:cubicBezTo>
                  <a:pt x="12782029" y="7061778"/>
                  <a:pt x="13649361" y="7521050"/>
                  <a:pt x="14114932" y="8024436"/>
                </a:cubicBezTo>
                <a:cubicBezTo>
                  <a:pt x="14466276" y="8404931"/>
                  <a:pt x="14747509" y="8808270"/>
                  <a:pt x="14948390" y="9221851"/>
                </a:cubicBezTo>
                <a:cubicBezTo>
                  <a:pt x="15109883" y="9554291"/>
                  <a:pt x="15220958" y="9893033"/>
                  <a:pt x="15278465" y="10230987"/>
                </a:cubicBezTo>
                <a:cubicBezTo>
                  <a:pt x="15315392" y="10447821"/>
                  <a:pt x="15325842" y="10635188"/>
                  <a:pt x="15324231" y="10785527"/>
                </a:cubicBezTo>
                <a:lnTo>
                  <a:pt x="15319388" y="10916362"/>
                </a:lnTo>
                <a:lnTo>
                  <a:pt x="15272085" y="10916362"/>
                </a:lnTo>
                <a:lnTo>
                  <a:pt x="15277077" y="10789880"/>
                </a:lnTo>
                <a:cubicBezTo>
                  <a:pt x="15284259" y="10243918"/>
                  <a:pt x="15131497" y="9192753"/>
                  <a:pt x="14080270" y="8055948"/>
                </a:cubicBezTo>
                <a:cubicBezTo>
                  <a:pt x="12277070" y="6105423"/>
                  <a:pt x="4857875" y="5461813"/>
                  <a:pt x="4857875" y="4623623"/>
                </a:cubicBezTo>
                <a:cubicBezTo>
                  <a:pt x="4857875" y="3275744"/>
                  <a:pt x="9224471" y="3419119"/>
                  <a:pt x="9224471" y="2193345"/>
                </a:cubicBezTo>
                <a:cubicBezTo>
                  <a:pt x="9224471" y="871364"/>
                  <a:pt x="4609799" y="140674"/>
                  <a:pt x="716062" y="54502"/>
                </a:cubicBezTo>
                <a:lnTo>
                  <a:pt x="0" y="464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Fira Sans Light" panose="020B0403050000020004" pitchFamily="34" charset="0"/>
            </a:endParaRPr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1F6EE1F0-A9AD-FD46-8940-77C2D2CC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1727809"/>
            <a:ext cx="8516517" cy="5262635"/>
          </a:xfrm>
          <a:custGeom>
            <a:avLst/>
            <a:gdLst>
              <a:gd name="T0" fmla="*/ 0 w 17184"/>
              <a:gd name="T1" fmla="*/ 0 h 13694"/>
              <a:gd name="T2" fmla="*/ 0 w 17184"/>
              <a:gd name="T3" fmla="*/ 0 h 13694"/>
              <a:gd name="T4" fmla="*/ 9269 w 17184"/>
              <a:gd name="T5" fmla="*/ 1455 h 13694"/>
              <a:gd name="T6" fmla="*/ 9269 w 17184"/>
              <a:gd name="T7" fmla="*/ 1455 h 13694"/>
              <a:gd name="T8" fmla="*/ 4878 w 17184"/>
              <a:gd name="T9" fmla="*/ 4361 h 13694"/>
              <a:gd name="T10" fmla="*/ 4878 w 17184"/>
              <a:gd name="T11" fmla="*/ 4361 h 13694"/>
              <a:gd name="T12" fmla="*/ 10208 w 17184"/>
              <a:gd name="T13" fmla="*/ 7887 h 13694"/>
              <a:gd name="T14" fmla="*/ 10208 w 17184"/>
              <a:gd name="T15" fmla="*/ 7887 h 13694"/>
              <a:gd name="T16" fmla="*/ 17183 w 17184"/>
              <a:gd name="T17" fmla="*/ 13693 h 13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84" h="13694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7668" y="142"/>
                  <a:pt x="9269" y="1455"/>
                </a:cubicBezTo>
                <a:lnTo>
                  <a:pt x="9269" y="1455"/>
                </a:lnTo>
                <a:cubicBezTo>
                  <a:pt x="10869" y="2767"/>
                  <a:pt x="6836" y="3122"/>
                  <a:pt x="4878" y="4361"/>
                </a:cubicBezTo>
                <a:lnTo>
                  <a:pt x="4878" y="4361"/>
                </a:lnTo>
                <a:cubicBezTo>
                  <a:pt x="3289" y="5366"/>
                  <a:pt x="4340" y="6434"/>
                  <a:pt x="10208" y="7887"/>
                </a:cubicBezTo>
                <a:lnTo>
                  <a:pt x="10208" y="7887"/>
                </a:lnTo>
                <a:cubicBezTo>
                  <a:pt x="16698" y="9494"/>
                  <a:pt x="17183" y="11176"/>
                  <a:pt x="17183" y="13693"/>
                </a:cubicBezTo>
              </a:path>
            </a:pathLst>
          </a:custGeom>
          <a:noFill/>
          <a:ln w="38100" cap="flat">
            <a:solidFill>
              <a:srgbClr val="FFFF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Fira Sans Light" panose="020B0403050000020004" pitchFamily="34" charset="0"/>
            </a:endParaRPr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BFD7D65-7126-F745-AE6C-D49AEFC2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48" y="1093071"/>
            <a:ext cx="780319" cy="1269475"/>
          </a:xfrm>
          <a:custGeom>
            <a:avLst/>
            <a:gdLst>
              <a:gd name="T0" fmla="*/ 590 w 1181"/>
              <a:gd name="T1" fmla="*/ 933 h 1922"/>
              <a:gd name="T2" fmla="*/ 590 w 1181"/>
              <a:gd name="T3" fmla="*/ 933 h 1922"/>
              <a:gd name="T4" fmla="*/ 289 w 1181"/>
              <a:gd name="T5" fmla="*/ 632 h 1922"/>
              <a:gd name="T6" fmla="*/ 289 w 1181"/>
              <a:gd name="T7" fmla="*/ 632 h 1922"/>
              <a:gd name="T8" fmla="*/ 590 w 1181"/>
              <a:gd name="T9" fmla="*/ 331 h 1922"/>
              <a:gd name="T10" fmla="*/ 590 w 1181"/>
              <a:gd name="T11" fmla="*/ 331 h 1922"/>
              <a:gd name="T12" fmla="*/ 891 w 1181"/>
              <a:gd name="T13" fmla="*/ 632 h 1922"/>
              <a:gd name="T14" fmla="*/ 891 w 1181"/>
              <a:gd name="T15" fmla="*/ 632 h 1922"/>
              <a:gd name="T16" fmla="*/ 590 w 1181"/>
              <a:gd name="T17" fmla="*/ 933 h 1922"/>
              <a:gd name="T18" fmla="*/ 590 w 1181"/>
              <a:gd name="T19" fmla="*/ 0 h 1922"/>
              <a:gd name="T20" fmla="*/ 590 w 1181"/>
              <a:gd name="T21" fmla="*/ 0 h 1922"/>
              <a:gd name="T22" fmla="*/ 0 w 1181"/>
              <a:gd name="T23" fmla="*/ 589 h 1922"/>
              <a:gd name="T24" fmla="*/ 0 w 1181"/>
              <a:gd name="T25" fmla="*/ 589 h 1922"/>
              <a:gd name="T26" fmla="*/ 590 w 1181"/>
              <a:gd name="T27" fmla="*/ 1921 h 1922"/>
              <a:gd name="T28" fmla="*/ 590 w 1181"/>
              <a:gd name="T29" fmla="*/ 1921 h 1922"/>
              <a:gd name="T30" fmla="*/ 1180 w 1181"/>
              <a:gd name="T31" fmla="*/ 589 h 1922"/>
              <a:gd name="T32" fmla="*/ 1180 w 1181"/>
              <a:gd name="T33" fmla="*/ 589 h 1922"/>
              <a:gd name="T34" fmla="*/ 590 w 1181"/>
              <a:gd name="T35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2">
                <a:moveTo>
                  <a:pt x="590" y="933"/>
                </a:moveTo>
                <a:lnTo>
                  <a:pt x="590" y="933"/>
                </a:lnTo>
                <a:cubicBezTo>
                  <a:pt x="424" y="933"/>
                  <a:pt x="289" y="798"/>
                  <a:pt x="289" y="632"/>
                </a:cubicBezTo>
                <a:lnTo>
                  <a:pt x="289" y="632"/>
                </a:lnTo>
                <a:cubicBezTo>
                  <a:pt x="289" y="466"/>
                  <a:pt x="424" y="331"/>
                  <a:pt x="590" y="331"/>
                </a:cubicBezTo>
                <a:lnTo>
                  <a:pt x="590" y="331"/>
                </a:lnTo>
                <a:cubicBezTo>
                  <a:pt x="756" y="331"/>
                  <a:pt x="891" y="466"/>
                  <a:pt x="891" y="632"/>
                </a:cubicBezTo>
                <a:lnTo>
                  <a:pt x="891" y="632"/>
                </a:lnTo>
                <a:cubicBezTo>
                  <a:pt x="891" y="798"/>
                  <a:pt x="756" y="933"/>
                  <a:pt x="590" y="933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3"/>
                  <a:pt x="0" y="589"/>
                </a:cubicBezTo>
                <a:lnTo>
                  <a:pt x="0" y="589"/>
                </a:lnTo>
                <a:cubicBezTo>
                  <a:pt x="0" y="915"/>
                  <a:pt x="590" y="1921"/>
                  <a:pt x="590" y="1921"/>
                </a:cubicBezTo>
                <a:lnTo>
                  <a:pt x="590" y="1921"/>
                </a:lnTo>
                <a:cubicBezTo>
                  <a:pt x="590" y="1921"/>
                  <a:pt x="1180" y="915"/>
                  <a:pt x="1180" y="589"/>
                </a:cubicBezTo>
                <a:lnTo>
                  <a:pt x="1180" y="589"/>
                </a:lnTo>
                <a:cubicBezTo>
                  <a:pt x="1180" y="263"/>
                  <a:pt x="915" y="0"/>
                  <a:pt x="5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Fira Sans Light" panose="020B0403050000020004" pitchFamily="34" charset="0"/>
            </a:endParaRPr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9AD8C756-9B40-944B-A89F-3F8ADD1FC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463" y="2426226"/>
            <a:ext cx="780319" cy="1269475"/>
          </a:xfrm>
          <a:custGeom>
            <a:avLst/>
            <a:gdLst>
              <a:gd name="T0" fmla="*/ 589 w 1180"/>
              <a:gd name="T1" fmla="*/ 932 h 1922"/>
              <a:gd name="T2" fmla="*/ 589 w 1180"/>
              <a:gd name="T3" fmla="*/ 932 h 1922"/>
              <a:gd name="T4" fmla="*/ 288 w 1180"/>
              <a:gd name="T5" fmla="*/ 631 h 1922"/>
              <a:gd name="T6" fmla="*/ 288 w 1180"/>
              <a:gd name="T7" fmla="*/ 631 h 1922"/>
              <a:gd name="T8" fmla="*/ 589 w 1180"/>
              <a:gd name="T9" fmla="*/ 332 h 1922"/>
              <a:gd name="T10" fmla="*/ 589 w 1180"/>
              <a:gd name="T11" fmla="*/ 332 h 1922"/>
              <a:gd name="T12" fmla="*/ 890 w 1180"/>
              <a:gd name="T13" fmla="*/ 631 h 1922"/>
              <a:gd name="T14" fmla="*/ 890 w 1180"/>
              <a:gd name="T15" fmla="*/ 631 h 1922"/>
              <a:gd name="T16" fmla="*/ 589 w 1180"/>
              <a:gd name="T17" fmla="*/ 932 h 1922"/>
              <a:gd name="T18" fmla="*/ 589 w 1180"/>
              <a:gd name="T19" fmla="*/ 0 h 1922"/>
              <a:gd name="T20" fmla="*/ 589 w 1180"/>
              <a:gd name="T21" fmla="*/ 0 h 1922"/>
              <a:gd name="T22" fmla="*/ 0 w 1180"/>
              <a:gd name="T23" fmla="*/ 589 h 1922"/>
              <a:gd name="T24" fmla="*/ 0 w 1180"/>
              <a:gd name="T25" fmla="*/ 589 h 1922"/>
              <a:gd name="T26" fmla="*/ 589 w 1180"/>
              <a:gd name="T27" fmla="*/ 1921 h 1922"/>
              <a:gd name="T28" fmla="*/ 589 w 1180"/>
              <a:gd name="T29" fmla="*/ 1921 h 1922"/>
              <a:gd name="T30" fmla="*/ 1179 w 1180"/>
              <a:gd name="T31" fmla="*/ 589 h 1922"/>
              <a:gd name="T32" fmla="*/ 1179 w 1180"/>
              <a:gd name="T33" fmla="*/ 589 h 1922"/>
              <a:gd name="T34" fmla="*/ 589 w 1180"/>
              <a:gd name="T35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0" h="1922">
                <a:moveTo>
                  <a:pt x="589" y="932"/>
                </a:moveTo>
                <a:lnTo>
                  <a:pt x="589" y="932"/>
                </a:lnTo>
                <a:cubicBezTo>
                  <a:pt x="423" y="932"/>
                  <a:pt x="288" y="797"/>
                  <a:pt x="288" y="631"/>
                </a:cubicBezTo>
                <a:lnTo>
                  <a:pt x="288" y="631"/>
                </a:lnTo>
                <a:cubicBezTo>
                  <a:pt x="288" y="466"/>
                  <a:pt x="423" y="332"/>
                  <a:pt x="589" y="332"/>
                </a:cubicBezTo>
                <a:lnTo>
                  <a:pt x="589" y="332"/>
                </a:lnTo>
                <a:cubicBezTo>
                  <a:pt x="756" y="332"/>
                  <a:pt x="890" y="466"/>
                  <a:pt x="890" y="631"/>
                </a:cubicBezTo>
                <a:lnTo>
                  <a:pt x="890" y="631"/>
                </a:lnTo>
                <a:cubicBezTo>
                  <a:pt x="890" y="797"/>
                  <a:pt x="756" y="932"/>
                  <a:pt x="589" y="932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264" y="0"/>
                  <a:pt x="0" y="264"/>
                  <a:pt x="0" y="589"/>
                </a:cubicBezTo>
                <a:lnTo>
                  <a:pt x="0" y="589"/>
                </a:lnTo>
                <a:cubicBezTo>
                  <a:pt x="0" y="914"/>
                  <a:pt x="589" y="1921"/>
                  <a:pt x="589" y="1921"/>
                </a:cubicBezTo>
                <a:lnTo>
                  <a:pt x="589" y="1921"/>
                </a:lnTo>
                <a:cubicBezTo>
                  <a:pt x="589" y="1921"/>
                  <a:pt x="1179" y="914"/>
                  <a:pt x="1179" y="589"/>
                </a:cubicBezTo>
                <a:lnTo>
                  <a:pt x="1179" y="589"/>
                </a:lnTo>
                <a:cubicBezTo>
                  <a:pt x="1179" y="264"/>
                  <a:pt x="915" y="0"/>
                  <a:pt x="5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Fira Sans Light" panose="020B0403050000020004" pitchFamily="34" charset="0"/>
            </a:endParaRPr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F8A39973-AEEB-E543-874E-69C0B0AC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6107" y="4386830"/>
            <a:ext cx="780319" cy="1269475"/>
          </a:xfrm>
          <a:custGeom>
            <a:avLst/>
            <a:gdLst>
              <a:gd name="T0" fmla="*/ 590 w 1181"/>
              <a:gd name="T1" fmla="*/ 934 h 1923"/>
              <a:gd name="T2" fmla="*/ 590 w 1181"/>
              <a:gd name="T3" fmla="*/ 934 h 1923"/>
              <a:gd name="T4" fmla="*/ 289 w 1181"/>
              <a:gd name="T5" fmla="*/ 633 h 1923"/>
              <a:gd name="T6" fmla="*/ 289 w 1181"/>
              <a:gd name="T7" fmla="*/ 633 h 1923"/>
              <a:gd name="T8" fmla="*/ 590 w 1181"/>
              <a:gd name="T9" fmla="*/ 332 h 1923"/>
              <a:gd name="T10" fmla="*/ 590 w 1181"/>
              <a:gd name="T11" fmla="*/ 332 h 1923"/>
              <a:gd name="T12" fmla="*/ 891 w 1181"/>
              <a:gd name="T13" fmla="*/ 633 h 1923"/>
              <a:gd name="T14" fmla="*/ 891 w 1181"/>
              <a:gd name="T15" fmla="*/ 633 h 1923"/>
              <a:gd name="T16" fmla="*/ 590 w 1181"/>
              <a:gd name="T17" fmla="*/ 934 h 1923"/>
              <a:gd name="T18" fmla="*/ 590 w 1181"/>
              <a:gd name="T19" fmla="*/ 0 h 1923"/>
              <a:gd name="T20" fmla="*/ 590 w 1181"/>
              <a:gd name="T21" fmla="*/ 0 h 1923"/>
              <a:gd name="T22" fmla="*/ 0 w 1181"/>
              <a:gd name="T23" fmla="*/ 590 h 1923"/>
              <a:gd name="T24" fmla="*/ 0 w 1181"/>
              <a:gd name="T25" fmla="*/ 590 h 1923"/>
              <a:gd name="T26" fmla="*/ 590 w 1181"/>
              <a:gd name="T27" fmla="*/ 1922 h 1923"/>
              <a:gd name="T28" fmla="*/ 590 w 1181"/>
              <a:gd name="T29" fmla="*/ 1922 h 1923"/>
              <a:gd name="T30" fmla="*/ 1180 w 1181"/>
              <a:gd name="T31" fmla="*/ 590 h 1923"/>
              <a:gd name="T32" fmla="*/ 1180 w 1181"/>
              <a:gd name="T33" fmla="*/ 590 h 1923"/>
              <a:gd name="T34" fmla="*/ 590 w 1181"/>
              <a:gd name="T35" fmla="*/ 0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3">
                <a:moveTo>
                  <a:pt x="590" y="934"/>
                </a:moveTo>
                <a:lnTo>
                  <a:pt x="590" y="934"/>
                </a:lnTo>
                <a:cubicBezTo>
                  <a:pt x="424" y="934"/>
                  <a:pt x="289" y="799"/>
                  <a:pt x="289" y="633"/>
                </a:cubicBezTo>
                <a:lnTo>
                  <a:pt x="289" y="633"/>
                </a:lnTo>
                <a:cubicBezTo>
                  <a:pt x="289" y="467"/>
                  <a:pt x="424" y="332"/>
                  <a:pt x="590" y="332"/>
                </a:cubicBezTo>
                <a:lnTo>
                  <a:pt x="590" y="332"/>
                </a:lnTo>
                <a:cubicBezTo>
                  <a:pt x="756" y="332"/>
                  <a:pt x="891" y="467"/>
                  <a:pt x="891" y="633"/>
                </a:cubicBezTo>
                <a:lnTo>
                  <a:pt x="891" y="633"/>
                </a:lnTo>
                <a:cubicBezTo>
                  <a:pt x="891" y="799"/>
                  <a:pt x="756" y="934"/>
                  <a:pt x="590" y="934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5"/>
                  <a:pt x="0" y="590"/>
                </a:cubicBezTo>
                <a:lnTo>
                  <a:pt x="0" y="590"/>
                </a:lnTo>
                <a:cubicBezTo>
                  <a:pt x="0" y="915"/>
                  <a:pt x="590" y="1922"/>
                  <a:pt x="590" y="1922"/>
                </a:cubicBezTo>
                <a:lnTo>
                  <a:pt x="590" y="1922"/>
                </a:lnTo>
                <a:cubicBezTo>
                  <a:pt x="590" y="1922"/>
                  <a:pt x="1180" y="915"/>
                  <a:pt x="1180" y="590"/>
                </a:cubicBezTo>
                <a:lnTo>
                  <a:pt x="1180" y="590"/>
                </a:lnTo>
                <a:cubicBezTo>
                  <a:pt x="1180" y="265"/>
                  <a:pt x="915" y="0"/>
                  <a:pt x="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Fira Sans Light" panose="020B04030500000200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B5AEC6-E32B-C049-9246-62ECA087F68A}"/>
              </a:ext>
            </a:extLst>
          </p:cNvPr>
          <p:cNvSpPr txBox="1"/>
          <p:nvPr/>
        </p:nvSpPr>
        <p:spPr>
          <a:xfrm>
            <a:off x="1916079" y="277050"/>
            <a:ext cx="8371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Fira Sans" panose="020B0503050000020004" pitchFamily="34" charset="0"/>
              </a:rPr>
              <a:t>COVID-19 and Economic Recovery: The Road Ahead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84896D-52BA-DF45-A0E0-7574FA82C5D0}"/>
              </a:ext>
            </a:extLst>
          </p:cNvPr>
          <p:cNvCxnSpPr/>
          <p:nvPr/>
        </p:nvCxnSpPr>
        <p:spPr>
          <a:xfrm>
            <a:off x="5745017" y="847725"/>
            <a:ext cx="685800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7FB7D5E-523F-3A49-B334-2F8F1BBD1B5B}"/>
              </a:ext>
            </a:extLst>
          </p:cNvPr>
          <p:cNvSpPr txBox="1"/>
          <p:nvPr/>
        </p:nvSpPr>
        <p:spPr>
          <a:xfrm>
            <a:off x="8172171" y="5544916"/>
            <a:ext cx="102143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Success??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067E4578-B95D-DD43-8130-38927D07D523}"/>
              </a:ext>
            </a:extLst>
          </p:cNvPr>
          <p:cNvSpPr txBox="1">
            <a:spLocks/>
          </p:cNvSpPr>
          <p:nvPr/>
        </p:nvSpPr>
        <p:spPr>
          <a:xfrm>
            <a:off x="6520439" y="5878092"/>
            <a:ext cx="2759497" cy="55775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en-US" sz="1300" dirty="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Return to pre-COVID levels of growth and development.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A1D42B-06B8-8041-B99F-CE6B8FA2C050}"/>
              </a:ext>
            </a:extLst>
          </p:cNvPr>
          <p:cNvSpPr txBox="1"/>
          <p:nvPr/>
        </p:nvSpPr>
        <p:spPr>
          <a:xfrm>
            <a:off x="8231510" y="1249641"/>
            <a:ext cx="134902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COVID Strikes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B262AA9D-38DB-9F4A-B7DA-C2347609A350}"/>
              </a:ext>
            </a:extLst>
          </p:cNvPr>
          <p:cNvSpPr txBox="1">
            <a:spLocks/>
          </p:cNvSpPr>
          <p:nvPr/>
        </p:nvSpPr>
        <p:spPr>
          <a:xfrm>
            <a:off x="8273208" y="1557257"/>
            <a:ext cx="2759497" cy="109943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en-US" sz="1300" dirty="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Severe economic shocks.</a:t>
            </a:r>
          </a:p>
          <a:p>
            <a:pPr algn="l">
              <a:lnSpc>
                <a:spcPts val="1800"/>
              </a:lnSpc>
            </a:pPr>
            <a:r>
              <a:rPr lang="en-US" sz="1300" dirty="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GDP growth -3.4</a:t>
            </a:r>
          </a:p>
          <a:p>
            <a:pPr algn="l">
              <a:lnSpc>
                <a:spcPts val="1800"/>
              </a:lnSpc>
            </a:pPr>
            <a:r>
              <a:rPr lang="en-US" sz="1300" dirty="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Sectoral performance decelerates – apart from ICT and Health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4CDD10-3E7E-1741-BEE8-2022234C145C}"/>
              </a:ext>
            </a:extLst>
          </p:cNvPr>
          <p:cNvSpPr txBox="1"/>
          <p:nvPr/>
        </p:nvSpPr>
        <p:spPr>
          <a:xfrm>
            <a:off x="1279004" y="3458987"/>
            <a:ext cx="214513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Strategies for Recovery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0617047E-A222-0047-83C9-4445D886B7BD}"/>
              </a:ext>
            </a:extLst>
          </p:cNvPr>
          <p:cNvSpPr txBox="1">
            <a:spLocks/>
          </p:cNvSpPr>
          <p:nvPr/>
        </p:nvSpPr>
        <p:spPr>
          <a:xfrm>
            <a:off x="785778" y="3763028"/>
            <a:ext cx="2759497" cy="101941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en-US" sz="1300" dirty="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Socioeconomic Impact Assessment, National Economic Recovery Plan, Economic Recovery Fund, UN Joint Programme, WB, DPs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5A5AB-5618-424F-94DC-6F7D5FC97280}"/>
              </a:ext>
            </a:extLst>
          </p:cNvPr>
          <p:cNvCxnSpPr>
            <a:cxnSpLocks/>
          </p:cNvCxnSpPr>
          <p:nvPr/>
        </p:nvCxnSpPr>
        <p:spPr>
          <a:xfrm flipH="1">
            <a:off x="1587" y="1727706"/>
            <a:ext cx="2450805" cy="179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32">
            <a:extLst>
              <a:ext uri="{FF2B5EF4-FFF2-40B4-BE49-F238E27FC236}">
                <a16:creationId xmlns:a16="http://schemas.microsoft.com/office/drawing/2014/main" id="{CA36C1A3-5984-AB4B-922D-7951CFE9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082" y="3360553"/>
            <a:ext cx="780319" cy="1269475"/>
          </a:xfrm>
          <a:custGeom>
            <a:avLst/>
            <a:gdLst>
              <a:gd name="T0" fmla="*/ 590 w 1181"/>
              <a:gd name="T1" fmla="*/ 934 h 1923"/>
              <a:gd name="T2" fmla="*/ 590 w 1181"/>
              <a:gd name="T3" fmla="*/ 934 h 1923"/>
              <a:gd name="T4" fmla="*/ 289 w 1181"/>
              <a:gd name="T5" fmla="*/ 633 h 1923"/>
              <a:gd name="T6" fmla="*/ 289 w 1181"/>
              <a:gd name="T7" fmla="*/ 633 h 1923"/>
              <a:gd name="T8" fmla="*/ 590 w 1181"/>
              <a:gd name="T9" fmla="*/ 332 h 1923"/>
              <a:gd name="T10" fmla="*/ 590 w 1181"/>
              <a:gd name="T11" fmla="*/ 332 h 1923"/>
              <a:gd name="T12" fmla="*/ 891 w 1181"/>
              <a:gd name="T13" fmla="*/ 633 h 1923"/>
              <a:gd name="T14" fmla="*/ 891 w 1181"/>
              <a:gd name="T15" fmla="*/ 633 h 1923"/>
              <a:gd name="T16" fmla="*/ 590 w 1181"/>
              <a:gd name="T17" fmla="*/ 934 h 1923"/>
              <a:gd name="T18" fmla="*/ 590 w 1181"/>
              <a:gd name="T19" fmla="*/ 0 h 1923"/>
              <a:gd name="T20" fmla="*/ 590 w 1181"/>
              <a:gd name="T21" fmla="*/ 0 h 1923"/>
              <a:gd name="T22" fmla="*/ 0 w 1181"/>
              <a:gd name="T23" fmla="*/ 590 h 1923"/>
              <a:gd name="T24" fmla="*/ 0 w 1181"/>
              <a:gd name="T25" fmla="*/ 590 h 1923"/>
              <a:gd name="T26" fmla="*/ 590 w 1181"/>
              <a:gd name="T27" fmla="*/ 1922 h 1923"/>
              <a:gd name="T28" fmla="*/ 590 w 1181"/>
              <a:gd name="T29" fmla="*/ 1922 h 1923"/>
              <a:gd name="T30" fmla="*/ 1180 w 1181"/>
              <a:gd name="T31" fmla="*/ 590 h 1923"/>
              <a:gd name="T32" fmla="*/ 1180 w 1181"/>
              <a:gd name="T33" fmla="*/ 590 h 1923"/>
              <a:gd name="T34" fmla="*/ 590 w 1181"/>
              <a:gd name="T35" fmla="*/ 0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3">
                <a:moveTo>
                  <a:pt x="590" y="934"/>
                </a:moveTo>
                <a:lnTo>
                  <a:pt x="590" y="934"/>
                </a:lnTo>
                <a:cubicBezTo>
                  <a:pt x="424" y="934"/>
                  <a:pt x="289" y="799"/>
                  <a:pt x="289" y="633"/>
                </a:cubicBezTo>
                <a:lnTo>
                  <a:pt x="289" y="633"/>
                </a:lnTo>
                <a:cubicBezTo>
                  <a:pt x="289" y="467"/>
                  <a:pt x="424" y="332"/>
                  <a:pt x="590" y="332"/>
                </a:cubicBezTo>
                <a:lnTo>
                  <a:pt x="590" y="332"/>
                </a:lnTo>
                <a:cubicBezTo>
                  <a:pt x="756" y="332"/>
                  <a:pt x="891" y="467"/>
                  <a:pt x="891" y="633"/>
                </a:cubicBezTo>
                <a:lnTo>
                  <a:pt x="891" y="633"/>
                </a:lnTo>
                <a:cubicBezTo>
                  <a:pt x="891" y="799"/>
                  <a:pt x="756" y="934"/>
                  <a:pt x="590" y="934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5"/>
                  <a:pt x="0" y="590"/>
                </a:cubicBezTo>
                <a:lnTo>
                  <a:pt x="0" y="590"/>
                </a:lnTo>
                <a:cubicBezTo>
                  <a:pt x="0" y="915"/>
                  <a:pt x="590" y="1922"/>
                  <a:pt x="590" y="1922"/>
                </a:cubicBezTo>
                <a:lnTo>
                  <a:pt x="590" y="1922"/>
                </a:lnTo>
                <a:cubicBezTo>
                  <a:pt x="590" y="1922"/>
                  <a:pt x="1180" y="915"/>
                  <a:pt x="1180" y="590"/>
                </a:cubicBezTo>
                <a:lnTo>
                  <a:pt x="1180" y="590"/>
                </a:lnTo>
                <a:cubicBezTo>
                  <a:pt x="1180" y="265"/>
                  <a:pt x="915" y="0"/>
                  <a:pt x="5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Fira Sans Light" panose="020B04030500000200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44BD41-CE60-8A40-A21B-0E6AA28060C6}"/>
              </a:ext>
            </a:extLst>
          </p:cNvPr>
          <p:cNvSpPr txBox="1"/>
          <p:nvPr/>
        </p:nvSpPr>
        <p:spPr>
          <a:xfrm>
            <a:off x="3364384" y="4758269"/>
            <a:ext cx="249837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Solutions - implementation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869287E1-2C14-E540-B678-40096D0FF7BE}"/>
              </a:ext>
            </a:extLst>
          </p:cNvPr>
          <p:cNvSpPr txBox="1">
            <a:spLocks/>
          </p:cNvSpPr>
          <p:nvPr/>
        </p:nvSpPr>
        <p:spPr>
          <a:xfrm>
            <a:off x="3233823" y="5077526"/>
            <a:ext cx="2759497" cy="152109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en-US" sz="1300" dirty="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Identifying who has been most affected and designing programmes to cushion the effects of COVID.</a:t>
            </a:r>
          </a:p>
          <a:p>
            <a:pPr algn="l">
              <a:lnSpc>
                <a:spcPts val="1800"/>
              </a:lnSpc>
            </a:pPr>
            <a:r>
              <a:rPr lang="en-US" sz="1300" dirty="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Address the challenges of financing the recovery process. Sizable amounts have been put on the table.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1210EB-99B0-4D42-AB6D-DAFFA02FDB41}"/>
              </a:ext>
            </a:extLst>
          </p:cNvPr>
          <p:cNvSpPr/>
          <p:nvPr/>
        </p:nvSpPr>
        <p:spPr>
          <a:xfrm>
            <a:off x="86315" y="2179632"/>
            <a:ext cx="3412250" cy="31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300" b="1" dirty="0">
                <a:solidFill>
                  <a:schemeClr val="tx2"/>
                </a:solidFill>
                <a:latin typeface="Fira Sans" panose="020B0503050000020004" pitchFamily="34" charset="0"/>
              </a:rPr>
              <a:t>Pre-COVID-19</a:t>
            </a:r>
          </a:p>
          <a:p>
            <a:r>
              <a:rPr lang="en-ZA" sz="1300" dirty="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Rwanda’s remarkable story 1994-2019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9724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76D63AAB-E910-4F9F-B8B5-A1F9EA891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>
          <a:xfrm>
            <a:off x="20" y="-210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DF59522-24E3-49E0-B1B8-5D0EE6EF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 Back Better</a:t>
            </a:r>
          </a:p>
        </p:txBody>
      </p:sp>
    </p:spTree>
    <p:extLst>
      <p:ext uri="{BB962C8B-B14F-4D97-AF65-F5344CB8AC3E}">
        <p14:creationId xmlns:p14="http://schemas.microsoft.com/office/powerpoint/2010/main" val="90138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3768">
            <a:extLst>
              <a:ext uri="{FF2B5EF4-FFF2-40B4-BE49-F238E27FC236}">
                <a16:creationId xmlns:a16="http://schemas.microsoft.com/office/drawing/2014/main" id="{39B8455D-F1B0-D747-9528-699F864026B2}"/>
              </a:ext>
            </a:extLst>
          </p:cNvPr>
          <p:cNvSpPr/>
          <p:nvPr/>
        </p:nvSpPr>
        <p:spPr>
          <a:xfrm>
            <a:off x="5217664" y="2116315"/>
            <a:ext cx="781557" cy="123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21400" y="12007"/>
                </a:moveTo>
                <a:cubicBezTo>
                  <a:pt x="21149" y="10501"/>
                  <a:pt x="20208" y="9042"/>
                  <a:pt x="18588" y="7919"/>
                </a:cubicBezTo>
                <a:cubicBezTo>
                  <a:pt x="18086" y="7571"/>
                  <a:pt x="17494" y="7229"/>
                  <a:pt x="16874" y="6966"/>
                </a:cubicBezTo>
                <a:cubicBezTo>
                  <a:pt x="16771" y="6922"/>
                  <a:pt x="103" y="32"/>
                  <a:pt x="6" y="0"/>
                </a:cubicBezTo>
                <a:cubicBezTo>
                  <a:pt x="5" y="315"/>
                  <a:pt x="4" y="630"/>
                  <a:pt x="5" y="945"/>
                </a:cubicBezTo>
                <a:cubicBezTo>
                  <a:pt x="8" y="2273"/>
                  <a:pt x="9" y="6657"/>
                  <a:pt x="7" y="7521"/>
                </a:cubicBezTo>
                <a:cubicBezTo>
                  <a:pt x="6" y="8326"/>
                  <a:pt x="-46" y="9136"/>
                  <a:pt x="143" y="9935"/>
                </a:cubicBezTo>
                <a:cubicBezTo>
                  <a:pt x="250" y="10387"/>
                  <a:pt x="430" y="10831"/>
                  <a:pt x="690" y="11257"/>
                </a:cubicBezTo>
                <a:cubicBezTo>
                  <a:pt x="1288" y="12236"/>
                  <a:pt x="2169" y="13244"/>
                  <a:pt x="3426" y="13948"/>
                </a:cubicBezTo>
                <a:cubicBezTo>
                  <a:pt x="4921" y="14785"/>
                  <a:pt x="6622" y="15453"/>
                  <a:pt x="8300" y="16130"/>
                </a:cubicBezTo>
                <a:cubicBezTo>
                  <a:pt x="10127" y="16868"/>
                  <a:pt x="11943" y="17615"/>
                  <a:pt x="13756" y="18366"/>
                </a:cubicBezTo>
                <a:cubicBezTo>
                  <a:pt x="14762" y="18783"/>
                  <a:pt x="15767" y="19201"/>
                  <a:pt x="16772" y="19619"/>
                </a:cubicBezTo>
                <a:cubicBezTo>
                  <a:pt x="17588" y="19959"/>
                  <a:pt x="18404" y="20299"/>
                  <a:pt x="19221" y="20638"/>
                </a:cubicBezTo>
                <a:cubicBezTo>
                  <a:pt x="19748" y="20857"/>
                  <a:pt x="20277" y="21075"/>
                  <a:pt x="20805" y="21294"/>
                </a:cubicBezTo>
                <a:cubicBezTo>
                  <a:pt x="21052" y="21396"/>
                  <a:pt x="21298" y="21498"/>
                  <a:pt x="21545" y="21600"/>
                </a:cubicBezTo>
                <a:cubicBezTo>
                  <a:pt x="21554" y="19045"/>
                  <a:pt x="21552" y="16490"/>
                  <a:pt x="21526" y="13936"/>
                </a:cubicBezTo>
                <a:cubicBezTo>
                  <a:pt x="21519" y="13239"/>
                  <a:pt x="21495" y="12581"/>
                  <a:pt x="21400" y="1200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3" tIns="26783" rIns="26783" bIns="26783" numCol="1" anchor="ctr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Shape 33771">
            <a:extLst>
              <a:ext uri="{FF2B5EF4-FFF2-40B4-BE49-F238E27FC236}">
                <a16:creationId xmlns:a16="http://schemas.microsoft.com/office/drawing/2014/main" id="{BD1A5E25-BAD7-B44F-9BB9-937A75119E75}"/>
              </a:ext>
            </a:extLst>
          </p:cNvPr>
          <p:cNvSpPr/>
          <p:nvPr/>
        </p:nvSpPr>
        <p:spPr>
          <a:xfrm>
            <a:off x="6064500" y="2926328"/>
            <a:ext cx="781557" cy="123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150" y="12007"/>
                </a:moveTo>
                <a:cubicBezTo>
                  <a:pt x="401" y="10501"/>
                  <a:pt x="1342" y="9042"/>
                  <a:pt x="2962" y="7919"/>
                </a:cubicBezTo>
                <a:cubicBezTo>
                  <a:pt x="3464" y="7571"/>
                  <a:pt x="4056" y="7229"/>
                  <a:pt x="4676" y="6966"/>
                </a:cubicBezTo>
                <a:cubicBezTo>
                  <a:pt x="4779" y="6922"/>
                  <a:pt x="21447" y="32"/>
                  <a:pt x="21544" y="0"/>
                </a:cubicBezTo>
                <a:cubicBezTo>
                  <a:pt x="21545" y="315"/>
                  <a:pt x="21546" y="630"/>
                  <a:pt x="21545" y="945"/>
                </a:cubicBezTo>
                <a:cubicBezTo>
                  <a:pt x="21542" y="2273"/>
                  <a:pt x="21541" y="6657"/>
                  <a:pt x="21543" y="7521"/>
                </a:cubicBezTo>
                <a:cubicBezTo>
                  <a:pt x="21544" y="8326"/>
                  <a:pt x="21596" y="9136"/>
                  <a:pt x="21407" y="9935"/>
                </a:cubicBezTo>
                <a:cubicBezTo>
                  <a:pt x="21300" y="10387"/>
                  <a:pt x="21120" y="10831"/>
                  <a:pt x="20860" y="11257"/>
                </a:cubicBezTo>
                <a:cubicBezTo>
                  <a:pt x="20262" y="12236"/>
                  <a:pt x="19381" y="13244"/>
                  <a:pt x="18124" y="13948"/>
                </a:cubicBezTo>
                <a:cubicBezTo>
                  <a:pt x="16629" y="14785"/>
                  <a:pt x="14928" y="15453"/>
                  <a:pt x="13250" y="16130"/>
                </a:cubicBezTo>
                <a:cubicBezTo>
                  <a:pt x="11423" y="16868"/>
                  <a:pt x="9607" y="17615"/>
                  <a:pt x="7794" y="18366"/>
                </a:cubicBezTo>
                <a:cubicBezTo>
                  <a:pt x="6788" y="18783"/>
                  <a:pt x="5783" y="19201"/>
                  <a:pt x="4778" y="19619"/>
                </a:cubicBezTo>
                <a:cubicBezTo>
                  <a:pt x="3962" y="19959"/>
                  <a:pt x="3146" y="20299"/>
                  <a:pt x="2329" y="20638"/>
                </a:cubicBezTo>
                <a:cubicBezTo>
                  <a:pt x="1802" y="20857"/>
                  <a:pt x="1273" y="21075"/>
                  <a:pt x="745" y="21294"/>
                </a:cubicBezTo>
                <a:cubicBezTo>
                  <a:pt x="498" y="21396"/>
                  <a:pt x="252" y="21498"/>
                  <a:pt x="5" y="21600"/>
                </a:cubicBezTo>
                <a:cubicBezTo>
                  <a:pt x="-4" y="19045"/>
                  <a:pt x="-2" y="16490"/>
                  <a:pt x="24" y="13936"/>
                </a:cubicBezTo>
                <a:cubicBezTo>
                  <a:pt x="31" y="13239"/>
                  <a:pt x="55" y="12581"/>
                  <a:pt x="150" y="1200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3" tIns="26783" rIns="26783" bIns="26783" numCol="1" anchor="ctr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28" name="Shape 33774">
            <a:extLst>
              <a:ext uri="{FF2B5EF4-FFF2-40B4-BE49-F238E27FC236}">
                <a16:creationId xmlns:a16="http://schemas.microsoft.com/office/drawing/2014/main" id="{799283AB-AB00-2C46-870A-92ABAF7A4578}"/>
              </a:ext>
            </a:extLst>
          </p:cNvPr>
          <p:cNvSpPr/>
          <p:nvPr/>
        </p:nvSpPr>
        <p:spPr>
          <a:xfrm>
            <a:off x="6064500" y="2116315"/>
            <a:ext cx="781557" cy="123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150" y="12007"/>
                </a:moveTo>
                <a:cubicBezTo>
                  <a:pt x="401" y="10501"/>
                  <a:pt x="1342" y="9042"/>
                  <a:pt x="2962" y="7919"/>
                </a:cubicBezTo>
                <a:cubicBezTo>
                  <a:pt x="3464" y="7571"/>
                  <a:pt x="4056" y="7229"/>
                  <a:pt x="4676" y="6966"/>
                </a:cubicBezTo>
                <a:cubicBezTo>
                  <a:pt x="4779" y="6922"/>
                  <a:pt x="21447" y="32"/>
                  <a:pt x="21544" y="0"/>
                </a:cubicBezTo>
                <a:cubicBezTo>
                  <a:pt x="21545" y="315"/>
                  <a:pt x="21546" y="630"/>
                  <a:pt x="21545" y="945"/>
                </a:cubicBezTo>
                <a:cubicBezTo>
                  <a:pt x="21542" y="2273"/>
                  <a:pt x="21541" y="6657"/>
                  <a:pt x="21543" y="7521"/>
                </a:cubicBezTo>
                <a:cubicBezTo>
                  <a:pt x="21544" y="8326"/>
                  <a:pt x="21596" y="9136"/>
                  <a:pt x="21407" y="9935"/>
                </a:cubicBezTo>
                <a:cubicBezTo>
                  <a:pt x="21300" y="10387"/>
                  <a:pt x="21120" y="10831"/>
                  <a:pt x="20860" y="11257"/>
                </a:cubicBezTo>
                <a:cubicBezTo>
                  <a:pt x="20262" y="12236"/>
                  <a:pt x="19381" y="13244"/>
                  <a:pt x="18124" y="13948"/>
                </a:cubicBezTo>
                <a:cubicBezTo>
                  <a:pt x="16629" y="14785"/>
                  <a:pt x="14928" y="15453"/>
                  <a:pt x="13250" y="16130"/>
                </a:cubicBezTo>
                <a:cubicBezTo>
                  <a:pt x="11423" y="16868"/>
                  <a:pt x="9607" y="17615"/>
                  <a:pt x="7794" y="18366"/>
                </a:cubicBezTo>
                <a:cubicBezTo>
                  <a:pt x="6788" y="18783"/>
                  <a:pt x="5783" y="19201"/>
                  <a:pt x="4778" y="19619"/>
                </a:cubicBezTo>
                <a:cubicBezTo>
                  <a:pt x="3962" y="19959"/>
                  <a:pt x="3146" y="20299"/>
                  <a:pt x="2329" y="20638"/>
                </a:cubicBezTo>
                <a:cubicBezTo>
                  <a:pt x="1802" y="20857"/>
                  <a:pt x="1273" y="21075"/>
                  <a:pt x="745" y="21294"/>
                </a:cubicBezTo>
                <a:cubicBezTo>
                  <a:pt x="498" y="21396"/>
                  <a:pt x="252" y="21498"/>
                  <a:pt x="5" y="21600"/>
                </a:cubicBezTo>
                <a:cubicBezTo>
                  <a:pt x="-4" y="19045"/>
                  <a:pt x="-2" y="16490"/>
                  <a:pt x="24" y="13936"/>
                </a:cubicBezTo>
                <a:cubicBezTo>
                  <a:pt x="31" y="13239"/>
                  <a:pt x="55" y="12581"/>
                  <a:pt x="150" y="1200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3" tIns="26783" rIns="26783" bIns="26783" numCol="1" anchor="ctr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26" name="Shape 33777">
            <a:extLst>
              <a:ext uri="{FF2B5EF4-FFF2-40B4-BE49-F238E27FC236}">
                <a16:creationId xmlns:a16="http://schemas.microsoft.com/office/drawing/2014/main" id="{508DCA81-E290-3448-B7DB-D41C78401259}"/>
              </a:ext>
            </a:extLst>
          </p:cNvPr>
          <p:cNvSpPr/>
          <p:nvPr/>
        </p:nvSpPr>
        <p:spPr>
          <a:xfrm>
            <a:off x="5701837" y="1336753"/>
            <a:ext cx="660051" cy="1314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0431" h="21600" extrusionOk="0">
                <a:moveTo>
                  <a:pt x="5216" y="0"/>
                </a:moveTo>
                <a:cubicBezTo>
                  <a:pt x="-5584" y="11692"/>
                  <a:pt x="3456" y="17640"/>
                  <a:pt x="5216" y="21600"/>
                </a:cubicBezTo>
                <a:cubicBezTo>
                  <a:pt x="6976" y="17640"/>
                  <a:pt x="16016" y="11692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5710" tIns="35710" rIns="35710" bIns="35710" numCol="1" anchor="ctr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24" name="Shape 33780">
            <a:extLst>
              <a:ext uri="{FF2B5EF4-FFF2-40B4-BE49-F238E27FC236}">
                <a16:creationId xmlns:a16="http://schemas.microsoft.com/office/drawing/2014/main" id="{AC631ABB-6BBF-3840-8FFF-FDD731FB3EEA}"/>
              </a:ext>
            </a:extLst>
          </p:cNvPr>
          <p:cNvSpPr/>
          <p:nvPr/>
        </p:nvSpPr>
        <p:spPr>
          <a:xfrm>
            <a:off x="6064500" y="3736341"/>
            <a:ext cx="781557" cy="123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150" y="12007"/>
                </a:moveTo>
                <a:cubicBezTo>
                  <a:pt x="401" y="10501"/>
                  <a:pt x="1342" y="9042"/>
                  <a:pt x="2962" y="7919"/>
                </a:cubicBezTo>
                <a:cubicBezTo>
                  <a:pt x="3464" y="7571"/>
                  <a:pt x="4056" y="7229"/>
                  <a:pt x="4676" y="6966"/>
                </a:cubicBezTo>
                <a:cubicBezTo>
                  <a:pt x="4779" y="6922"/>
                  <a:pt x="21447" y="32"/>
                  <a:pt x="21544" y="0"/>
                </a:cubicBezTo>
                <a:cubicBezTo>
                  <a:pt x="21545" y="315"/>
                  <a:pt x="21546" y="630"/>
                  <a:pt x="21545" y="945"/>
                </a:cubicBezTo>
                <a:cubicBezTo>
                  <a:pt x="21542" y="2273"/>
                  <a:pt x="21541" y="6657"/>
                  <a:pt x="21543" y="7521"/>
                </a:cubicBezTo>
                <a:cubicBezTo>
                  <a:pt x="21544" y="8326"/>
                  <a:pt x="21596" y="9136"/>
                  <a:pt x="21407" y="9935"/>
                </a:cubicBezTo>
                <a:cubicBezTo>
                  <a:pt x="21300" y="10387"/>
                  <a:pt x="21120" y="10831"/>
                  <a:pt x="20860" y="11257"/>
                </a:cubicBezTo>
                <a:cubicBezTo>
                  <a:pt x="20262" y="12236"/>
                  <a:pt x="19381" y="13244"/>
                  <a:pt x="18124" y="13948"/>
                </a:cubicBezTo>
                <a:cubicBezTo>
                  <a:pt x="16629" y="14785"/>
                  <a:pt x="14928" y="15453"/>
                  <a:pt x="13250" y="16130"/>
                </a:cubicBezTo>
                <a:cubicBezTo>
                  <a:pt x="11423" y="16868"/>
                  <a:pt x="9607" y="17615"/>
                  <a:pt x="7794" y="18366"/>
                </a:cubicBezTo>
                <a:cubicBezTo>
                  <a:pt x="6788" y="18783"/>
                  <a:pt x="5783" y="19201"/>
                  <a:pt x="4778" y="19619"/>
                </a:cubicBezTo>
                <a:cubicBezTo>
                  <a:pt x="3962" y="19959"/>
                  <a:pt x="3146" y="20299"/>
                  <a:pt x="2329" y="20638"/>
                </a:cubicBezTo>
                <a:cubicBezTo>
                  <a:pt x="1802" y="20857"/>
                  <a:pt x="1273" y="21075"/>
                  <a:pt x="745" y="21294"/>
                </a:cubicBezTo>
                <a:cubicBezTo>
                  <a:pt x="498" y="21396"/>
                  <a:pt x="252" y="21498"/>
                  <a:pt x="5" y="21600"/>
                </a:cubicBezTo>
                <a:cubicBezTo>
                  <a:pt x="-4" y="19045"/>
                  <a:pt x="-2" y="16490"/>
                  <a:pt x="24" y="13936"/>
                </a:cubicBezTo>
                <a:cubicBezTo>
                  <a:pt x="31" y="13239"/>
                  <a:pt x="55" y="12581"/>
                  <a:pt x="150" y="1200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3" tIns="26783" rIns="26783" bIns="26783" numCol="1" anchor="ctr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Shape 33783">
            <a:extLst>
              <a:ext uri="{FF2B5EF4-FFF2-40B4-BE49-F238E27FC236}">
                <a16:creationId xmlns:a16="http://schemas.microsoft.com/office/drawing/2014/main" id="{4FDD1479-DA2E-D34B-B879-85A64F542754}"/>
              </a:ext>
            </a:extLst>
          </p:cNvPr>
          <p:cNvSpPr/>
          <p:nvPr/>
        </p:nvSpPr>
        <p:spPr>
          <a:xfrm>
            <a:off x="5217666" y="2926328"/>
            <a:ext cx="781555" cy="123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21400" y="12007"/>
                </a:moveTo>
                <a:cubicBezTo>
                  <a:pt x="21149" y="10501"/>
                  <a:pt x="20208" y="9042"/>
                  <a:pt x="18588" y="7919"/>
                </a:cubicBezTo>
                <a:cubicBezTo>
                  <a:pt x="18086" y="7571"/>
                  <a:pt x="17494" y="7229"/>
                  <a:pt x="16874" y="6966"/>
                </a:cubicBezTo>
                <a:cubicBezTo>
                  <a:pt x="16771" y="6922"/>
                  <a:pt x="103" y="32"/>
                  <a:pt x="6" y="0"/>
                </a:cubicBezTo>
                <a:cubicBezTo>
                  <a:pt x="5" y="315"/>
                  <a:pt x="4" y="630"/>
                  <a:pt x="5" y="945"/>
                </a:cubicBezTo>
                <a:cubicBezTo>
                  <a:pt x="8" y="2273"/>
                  <a:pt x="9" y="6657"/>
                  <a:pt x="7" y="7521"/>
                </a:cubicBezTo>
                <a:cubicBezTo>
                  <a:pt x="6" y="8326"/>
                  <a:pt x="-46" y="9136"/>
                  <a:pt x="143" y="9935"/>
                </a:cubicBezTo>
                <a:cubicBezTo>
                  <a:pt x="250" y="10387"/>
                  <a:pt x="430" y="10831"/>
                  <a:pt x="690" y="11257"/>
                </a:cubicBezTo>
                <a:cubicBezTo>
                  <a:pt x="1288" y="12236"/>
                  <a:pt x="2169" y="13244"/>
                  <a:pt x="3426" y="13948"/>
                </a:cubicBezTo>
                <a:cubicBezTo>
                  <a:pt x="4921" y="14785"/>
                  <a:pt x="6622" y="15453"/>
                  <a:pt x="8300" y="16130"/>
                </a:cubicBezTo>
                <a:cubicBezTo>
                  <a:pt x="10127" y="16868"/>
                  <a:pt x="11943" y="17615"/>
                  <a:pt x="13756" y="18366"/>
                </a:cubicBezTo>
                <a:cubicBezTo>
                  <a:pt x="14762" y="18783"/>
                  <a:pt x="15767" y="19201"/>
                  <a:pt x="16772" y="19619"/>
                </a:cubicBezTo>
                <a:cubicBezTo>
                  <a:pt x="17588" y="19959"/>
                  <a:pt x="18404" y="20299"/>
                  <a:pt x="19221" y="20638"/>
                </a:cubicBezTo>
                <a:cubicBezTo>
                  <a:pt x="19748" y="20857"/>
                  <a:pt x="20277" y="21075"/>
                  <a:pt x="20805" y="21294"/>
                </a:cubicBezTo>
                <a:cubicBezTo>
                  <a:pt x="21052" y="21396"/>
                  <a:pt x="21298" y="21498"/>
                  <a:pt x="21545" y="21600"/>
                </a:cubicBezTo>
                <a:cubicBezTo>
                  <a:pt x="21554" y="19045"/>
                  <a:pt x="21552" y="16490"/>
                  <a:pt x="21526" y="13936"/>
                </a:cubicBezTo>
                <a:cubicBezTo>
                  <a:pt x="21519" y="13239"/>
                  <a:pt x="21495" y="12581"/>
                  <a:pt x="21400" y="1200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3" tIns="26783" rIns="26783" bIns="26783" numCol="1" anchor="ctr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20" name="Shape 33786">
            <a:extLst>
              <a:ext uri="{FF2B5EF4-FFF2-40B4-BE49-F238E27FC236}">
                <a16:creationId xmlns:a16="http://schemas.microsoft.com/office/drawing/2014/main" id="{E0161506-6F14-C345-A770-DD342753CEAC}"/>
              </a:ext>
            </a:extLst>
          </p:cNvPr>
          <p:cNvSpPr/>
          <p:nvPr/>
        </p:nvSpPr>
        <p:spPr>
          <a:xfrm>
            <a:off x="5217666" y="3736341"/>
            <a:ext cx="781555" cy="123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21400" y="12007"/>
                </a:moveTo>
                <a:cubicBezTo>
                  <a:pt x="21149" y="10501"/>
                  <a:pt x="20208" y="9042"/>
                  <a:pt x="18588" y="7919"/>
                </a:cubicBezTo>
                <a:cubicBezTo>
                  <a:pt x="18086" y="7571"/>
                  <a:pt x="17494" y="7229"/>
                  <a:pt x="16874" y="6966"/>
                </a:cubicBezTo>
                <a:cubicBezTo>
                  <a:pt x="16771" y="6922"/>
                  <a:pt x="103" y="32"/>
                  <a:pt x="6" y="0"/>
                </a:cubicBezTo>
                <a:cubicBezTo>
                  <a:pt x="5" y="315"/>
                  <a:pt x="4" y="630"/>
                  <a:pt x="5" y="945"/>
                </a:cubicBezTo>
                <a:cubicBezTo>
                  <a:pt x="8" y="2273"/>
                  <a:pt x="9" y="6657"/>
                  <a:pt x="7" y="7521"/>
                </a:cubicBezTo>
                <a:cubicBezTo>
                  <a:pt x="6" y="8326"/>
                  <a:pt x="-46" y="9136"/>
                  <a:pt x="143" y="9935"/>
                </a:cubicBezTo>
                <a:cubicBezTo>
                  <a:pt x="250" y="10387"/>
                  <a:pt x="430" y="10831"/>
                  <a:pt x="690" y="11257"/>
                </a:cubicBezTo>
                <a:cubicBezTo>
                  <a:pt x="1288" y="12236"/>
                  <a:pt x="2169" y="13244"/>
                  <a:pt x="3426" y="13948"/>
                </a:cubicBezTo>
                <a:cubicBezTo>
                  <a:pt x="4921" y="14785"/>
                  <a:pt x="6622" y="15453"/>
                  <a:pt x="8300" y="16130"/>
                </a:cubicBezTo>
                <a:cubicBezTo>
                  <a:pt x="10127" y="16868"/>
                  <a:pt x="11943" y="17615"/>
                  <a:pt x="13756" y="18366"/>
                </a:cubicBezTo>
                <a:cubicBezTo>
                  <a:pt x="14762" y="18783"/>
                  <a:pt x="15767" y="19201"/>
                  <a:pt x="16772" y="19619"/>
                </a:cubicBezTo>
                <a:cubicBezTo>
                  <a:pt x="17588" y="19959"/>
                  <a:pt x="18404" y="20299"/>
                  <a:pt x="19221" y="20638"/>
                </a:cubicBezTo>
                <a:cubicBezTo>
                  <a:pt x="19748" y="20857"/>
                  <a:pt x="20277" y="21075"/>
                  <a:pt x="20805" y="21294"/>
                </a:cubicBezTo>
                <a:cubicBezTo>
                  <a:pt x="21052" y="21396"/>
                  <a:pt x="21298" y="21498"/>
                  <a:pt x="21545" y="21600"/>
                </a:cubicBezTo>
                <a:cubicBezTo>
                  <a:pt x="21554" y="19045"/>
                  <a:pt x="21552" y="16490"/>
                  <a:pt x="21526" y="13936"/>
                </a:cubicBezTo>
                <a:cubicBezTo>
                  <a:pt x="21519" y="13239"/>
                  <a:pt x="21495" y="12581"/>
                  <a:pt x="21400" y="1200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3" tIns="26783" rIns="26783" bIns="26783" numCol="1" anchor="ctr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Shape 33790">
            <a:extLst>
              <a:ext uri="{FF2B5EF4-FFF2-40B4-BE49-F238E27FC236}">
                <a16:creationId xmlns:a16="http://schemas.microsoft.com/office/drawing/2014/main" id="{95D382A9-BF94-6A43-89EF-7BA684F5C2BB}"/>
              </a:ext>
            </a:extLst>
          </p:cNvPr>
          <p:cNvSpPr/>
          <p:nvPr/>
        </p:nvSpPr>
        <p:spPr>
          <a:xfrm>
            <a:off x="3517916" y="5127198"/>
            <a:ext cx="4441657" cy="1878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45" extrusionOk="0">
                <a:moveTo>
                  <a:pt x="21065" y="865"/>
                </a:moveTo>
                <a:cubicBezTo>
                  <a:pt x="21115" y="963"/>
                  <a:pt x="21162" y="1072"/>
                  <a:pt x="21205" y="1193"/>
                </a:cubicBezTo>
                <a:cubicBezTo>
                  <a:pt x="21600" y="2305"/>
                  <a:pt x="21463" y="3974"/>
                  <a:pt x="20940" y="4708"/>
                </a:cubicBezTo>
                <a:cubicBezTo>
                  <a:pt x="20696" y="4400"/>
                  <a:pt x="20419" y="4271"/>
                  <a:pt x="20147" y="4329"/>
                </a:cubicBezTo>
                <a:cubicBezTo>
                  <a:pt x="19875" y="4387"/>
                  <a:pt x="19608" y="4633"/>
                  <a:pt x="19383" y="5075"/>
                </a:cubicBezTo>
                <a:lnTo>
                  <a:pt x="17434" y="8893"/>
                </a:lnTo>
                <a:cubicBezTo>
                  <a:pt x="17434" y="8892"/>
                  <a:pt x="17434" y="8891"/>
                  <a:pt x="17434" y="8890"/>
                </a:cubicBezTo>
                <a:cubicBezTo>
                  <a:pt x="17434" y="8889"/>
                  <a:pt x="17435" y="8887"/>
                  <a:pt x="17435" y="8886"/>
                </a:cubicBezTo>
                <a:lnTo>
                  <a:pt x="17328" y="9093"/>
                </a:lnTo>
                <a:cubicBezTo>
                  <a:pt x="17321" y="8392"/>
                  <a:pt x="17216" y="7715"/>
                  <a:pt x="17026" y="7177"/>
                </a:cubicBezTo>
                <a:cubicBezTo>
                  <a:pt x="16971" y="7020"/>
                  <a:pt x="16908" y="6877"/>
                  <a:pt x="16841" y="6749"/>
                </a:cubicBezTo>
                <a:lnTo>
                  <a:pt x="19835" y="893"/>
                </a:lnTo>
                <a:cubicBezTo>
                  <a:pt x="19885" y="793"/>
                  <a:pt x="19940" y="706"/>
                  <a:pt x="19998" y="634"/>
                </a:cubicBezTo>
                <a:cubicBezTo>
                  <a:pt x="20281" y="279"/>
                  <a:pt x="20620" y="277"/>
                  <a:pt x="20905" y="622"/>
                </a:cubicBezTo>
                <a:cubicBezTo>
                  <a:pt x="20962" y="690"/>
                  <a:pt x="21015" y="768"/>
                  <a:pt x="21065" y="865"/>
                </a:cubicBezTo>
                <a:close/>
                <a:moveTo>
                  <a:pt x="18952" y="583"/>
                </a:moveTo>
                <a:cubicBezTo>
                  <a:pt x="19002" y="679"/>
                  <a:pt x="19050" y="789"/>
                  <a:pt x="19092" y="911"/>
                </a:cubicBezTo>
                <a:cubicBezTo>
                  <a:pt x="19100" y="933"/>
                  <a:pt x="19107" y="954"/>
                  <a:pt x="19114" y="976"/>
                </a:cubicBezTo>
                <a:lnTo>
                  <a:pt x="16451" y="6193"/>
                </a:lnTo>
                <a:cubicBezTo>
                  <a:pt x="16382" y="6136"/>
                  <a:pt x="16311" y="6093"/>
                  <a:pt x="16239" y="6064"/>
                </a:cubicBezTo>
                <a:cubicBezTo>
                  <a:pt x="16166" y="6035"/>
                  <a:pt x="16092" y="6020"/>
                  <a:pt x="16019" y="6020"/>
                </a:cubicBezTo>
                <a:lnTo>
                  <a:pt x="14956" y="6024"/>
                </a:lnTo>
                <a:lnTo>
                  <a:pt x="17721" y="609"/>
                </a:lnTo>
                <a:cubicBezTo>
                  <a:pt x="18031" y="2"/>
                  <a:pt x="18455" y="-78"/>
                  <a:pt x="18792" y="336"/>
                </a:cubicBezTo>
                <a:cubicBezTo>
                  <a:pt x="18848" y="404"/>
                  <a:pt x="18901" y="487"/>
                  <a:pt x="18952" y="583"/>
                </a:cubicBezTo>
                <a:close/>
                <a:moveTo>
                  <a:pt x="20964" y="6292"/>
                </a:moveTo>
                <a:cubicBezTo>
                  <a:pt x="21306" y="7269"/>
                  <a:pt x="21250" y="8715"/>
                  <a:pt x="20838" y="9528"/>
                </a:cubicBezTo>
                <a:lnTo>
                  <a:pt x="17513" y="16042"/>
                </a:lnTo>
                <a:cubicBezTo>
                  <a:pt x="17303" y="16454"/>
                  <a:pt x="16933" y="16638"/>
                  <a:pt x="16616" y="16719"/>
                </a:cubicBezTo>
                <a:cubicBezTo>
                  <a:pt x="16298" y="16800"/>
                  <a:pt x="16034" y="16779"/>
                  <a:pt x="16034" y="16779"/>
                </a:cubicBezTo>
                <a:lnTo>
                  <a:pt x="11044" y="16788"/>
                </a:lnTo>
                <a:cubicBezTo>
                  <a:pt x="11011" y="16788"/>
                  <a:pt x="10978" y="16784"/>
                  <a:pt x="10946" y="16777"/>
                </a:cubicBezTo>
                <a:cubicBezTo>
                  <a:pt x="10914" y="16769"/>
                  <a:pt x="10882" y="16758"/>
                  <a:pt x="10851" y="16744"/>
                </a:cubicBezTo>
                <a:cubicBezTo>
                  <a:pt x="10600" y="16668"/>
                  <a:pt x="10142" y="16532"/>
                  <a:pt x="9575" y="16099"/>
                </a:cubicBezTo>
                <a:cubicBezTo>
                  <a:pt x="9008" y="15666"/>
                  <a:pt x="8332" y="14938"/>
                  <a:pt x="7644" y="13678"/>
                </a:cubicBezTo>
                <a:lnTo>
                  <a:pt x="3729" y="21445"/>
                </a:lnTo>
                <a:lnTo>
                  <a:pt x="0" y="15037"/>
                </a:lnTo>
                <a:cubicBezTo>
                  <a:pt x="1576" y="11886"/>
                  <a:pt x="3171" y="8790"/>
                  <a:pt x="4777" y="5727"/>
                </a:cubicBezTo>
                <a:cubicBezTo>
                  <a:pt x="5291" y="4746"/>
                  <a:pt x="5676" y="4005"/>
                  <a:pt x="6272" y="3325"/>
                </a:cubicBezTo>
                <a:cubicBezTo>
                  <a:pt x="7715" y="1679"/>
                  <a:pt x="9186" y="2709"/>
                  <a:pt x="11615" y="6867"/>
                </a:cubicBezTo>
                <a:lnTo>
                  <a:pt x="16011" y="6857"/>
                </a:lnTo>
                <a:cubicBezTo>
                  <a:pt x="16313" y="6857"/>
                  <a:pt x="16584" y="7182"/>
                  <a:pt x="16763" y="7693"/>
                </a:cubicBezTo>
                <a:cubicBezTo>
                  <a:pt x="16903" y="8091"/>
                  <a:pt x="16988" y="8603"/>
                  <a:pt x="16988" y="9158"/>
                </a:cubicBezTo>
                <a:cubicBezTo>
                  <a:pt x="16989" y="9651"/>
                  <a:pt x="16923" y="10122"/>
                  <a:pt x="16804" y="10511"/>
                </a:cubicBezTo>
                <a:cubicBezTo>
                  <a:pt x="16726" y="10765"/>
                  <a:pt x="16626" y="10978"/>
                  <a:pt x="16512" y="11138"/>
                </a:cubicBezTo>
                <a:cubicBezTo>
                  <a:pt x="16362" y="11347"/>
                  <a:pt x="16191" y="11458"/>
                  <a:pt x="16017" y="11460"/>
                </a:cubicBezTo>
                <a:lnTo>
                  <a:pt x="11134" y="11495"/>
                </a:lnTo>
                <a:cubicBezTo>
                  <a:pt x="11029" y="11465"/>
                  <a:pt x="10938" y="11668"/>
                  <a:pt x="10945" y="11917"/>
                </a:cubicBezTo>
                <a:cubicBezTo>
                  <a:pt x="10951" y="12114"/>
                  <a:pt x="11019" y="12269"/>
                  <a:pt x="11102" y="12275"/>
                </a:cubicBezTo>
                <a:cubicBezTo>
                  <a:pt x="11150" y="12275"/>
                  <a:pt x="11198" y="12275"/>
                  <a:pt x="11247" y="12276"/>
                </a:cubicBezTo>
                <a:cubicBezTo>
                  <a:pt x="12837" y="12283"/>
                  <a:pt x="14428" y="12280"/>
                  <a:pt x="16019" y="12271"/>
                </a:cubicBezTo>
                <a:cubicBezTo>
                  <a:pt x="16059" y="12270"/>
                  <a:pt x="16395" y="12189"/>
                  <a:pt x="16715" y="11688"/>
                </a:cubicBezTo>
                <a:cubicBezTo>
                  <a:pt x="16958" y="11309"/>
                  <a:pt x="17278" y="10417"/>
                  <a:pt x="17507" y="9990"/>
                </a:cubicBezTo>
                <a:cubicBezTo>
                  <a:pt x="18496" y="8146"/>
                  <a:pt x="19594" y="5985"/>
                  <a:pt x="19594" y="5985"/>
                </a:cubicBezTo>
                <a:cubicBezTo>
                  <a:pt x="20008" y="5176"/>
                  <a:pt x="20621" y="5314"/>
                  <a:pt x="20964" y="6292"/>
                </a:cubicBezTo>
                <a:close/>
                <a:moveTo>
                  <a:pt x="16816" y="506"/>
                </a:moveTo>
                <a:cubicBezTo>
                  <a:pt x="16866" y="602"/>
                  <a:pt x="16913" y="712"/>
                  <a:pt x="16956" y="834"/>
                </a:cubicBezTo>
                <a:cubicBezTo>
                  <a:pt x="16964" y="856"/>
                  <a:pt x="16971" y="878"/>
                  <a:pt x="16979" y="901"/>
                </a:cubicBezTo>
                <a:lnTo>
                  <a:pt x="14348" y="6053"/>
                </a:lnTo>
                <a:cubicBezTo>
                  <a:pt x="14332" y="6051"/>
                  <a:pt x="13944" y="6038"/>
                  <a:pt x="13559" y="6025"/>
                </a:cubicBezTo>
                <a:cubicBezTo>
                  <a:pt x="13174" y="6012"/>
                  <a:pt x="12793" y="6000"/>
                  <a:pt x="12793" y="6000"/>
                </a:cubicBezTo>
                <a:lnTo>
                  <a:pt x="15585" y="529"/>
                </a:lnTo>
                <a:cubicBezTo>
                  <a:pt x="15895" y="-78"/>
                  <a:pt x="16318" y="-155"/>
                  <a:pt x="16655" y="258"/>
                </a:cubicBezTo>
                <a:cubicBezTo>
                  <a:pt x="16712" y="327"/>
                  <a:pt x="16765" y="410"/>
                  <a:pt x="16816" y="5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3" tIns="26783" rIns="26783" bIns="26783" numCol="1" anchor="ctr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12" name="Shape 33791">
            <a:extLst>
              <a:ext uri="{FF2B5EF4-FFF2-40B4-BE49-F238E27FC236}">
                <a16:creationId xmlns:a16="http://schemas.microsoft.com/office/drawing/2014/main" id="{A4941DAC-8356-5A43-BBCA-DEF7834AA2F4}"/>
              </a:ext>
            </a:extLst>
          </p:cNvPr>
          <p:cNvSpPr/>
          <p:nvPr/>
        </p:nvSpPr>
        <p:spPr>
          <a:xfrm>
            <a:off x="5559245" y="5047541"/>
            <a:ext cx="1367475" cy="610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extrusionOk="0">
                <a:moveTo>
                  <a:pt x="7809" y="0"/>
                </a:moveTo>
                <a:cubicBezTo>
                  <a:pt x="7324" y="13"/>
                  <a:pt x="6778" y="778"/>
                  <a:pt x="6478" y="2101"/>
                </a:cubicBezTo>
                <a:cubicBezTo>
                  <a:pt x="6042" y="4020"/>
                  <a:pt x="5902" y="6681"/>
                  <a:pt x="4935" y="6915"/>
                </a:cubicBezTo>
                <a:cubicBezTo>
                  <a:pt x="4142" y="7106"/>
                  <a:pt x="3470" y="4932"/>
                  <a:pt x="2692" y="5770"/>
                </a:cubicBezTo>
                <a:cubicBezTo>
                  <a:pt x="1856" y="6672"/>
                  <a:pt x="2296" y="9318"/>
                  <a:pt x="1855" y="10890"/>
                </a:cubicBezTo>
                <a:cubicBezTo>
                  <a:pt x="1466" y="12278"/>
                  <a:pt x="602" y="12401"/>
                  <a:pt x="0" y="12922"/>
                </a:cubicBezTo>
                <a:cubicBezTo>
                  <a:pt x="993" y="14021"/>
                  <a:pt x="2009" y="15267"/>
                  <a:pt x="3057" y="16653"/>
                </a:cubicBezTo>
                <a:cubicBezTo>
                  <a:pt x="4185" y="18144"/>
                  <a:pt x="5346" y="19793"/>
                  <a:pt x="6553" y="21592"/>
                </a:cubicBezTo>
                <a:lnTo>
                  <a:pt x="21600" y="21558"/>
                </a:lnTo>
                <a:cubicBezTo>
                  <a:pt x="20698" y="19805"/>
                  <a:pt x="19772" y="18119"/>
                  <a:pt x="18821" y="16502"/>
                </a:cubicBezTo>
                <a:cubicBezTo>
                  <a:pt x="17978" y="15070"/>
                  <a:pt x="17118" y="13692"/>
                  <a:pt x="16278" y="12251"/>
                </a:cubicBezTo>
                <a:cubicBezTo>
                  <a:pt x="15699" y="11257"/>
                  <a:pt x="15099" y="10210"/>
                  <a:pt x="14370" y="10081"/>
                </a:cubicBezTo>
                <a:cubicBezTo>
                  <a:pt x="13528" y="9932"/>
                  <a:pt x="12629" y="11051"/>
                  <a:pt x="11911" y="9943"/>
                </a:cubicBezTo>
                <a:cubicBezTo>
                  <a:pt x="11201" y="8846"/>
                  <a:pt x="11307" y="6325"/>
                  <a:pt x="10589" y="5248"/>
                </a:cubicBezTo>
                <a:cubicBezTo>
                  <a:pt x="10063" y="4458"/>
                  <a:pt x="9244" y="4786"/>
                  <a:pt x="8893" y="3551"/>
                </a:cubicBezTo>
                <a:cubicBezTo>
                  <a:pt x="8661" y="2736"/>
                  <a:pt x="8799" y="1628"/>
                  <a:pt x="8549" y="829"/>
                </a:cubicBezTo>
                <a:cubicBezTo>
                  <a:pt x="8369" y="255"/>
                  <a:pt x="8099" y="-8"/>
                  <a:pt x="780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3" tIns="26783" rIns="26783" bIns="26783" numCol="1" anchor="ctr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D571337C-1356-3C40-9AFC-B601955399EB}"/>
              </a:ext>
            </a:extLst>
          </p:cNvPr>
          <p:cNvSpPr/>
          <p:nvPr/>
        </p:nvSpPr>
        <p:spPr>
          <a:xfrm>
            <a:off x="2693306" y="5614990"/>
            <a:ext cx="2342485" cy="1242118"/>
          </a:xfrm>
          <a:custGeom>
            <a:avLst/>
            <a:gdLst>
              <a:gd name="connsiteX0" fmla="*/ 2961514 w 4686188"/>
              <a:gd name="connsiteY0" fmla="*/ 0 h 2484883"/>
              <a:gd name="connsiteX1" fmla="*/ 4686188 w 4686188"/>
              <a:gd name="connsiteY1" fmla="*/ 2054923 h 2484883"/>
              <a:gd name="connsiteX2" fmla="*/ 4173826 w 4686188"/>
              <a:gd name="connsiteY2" fmla="*/ 2484883 h 2484883"/>
              <a:gd name="connsiteX3" fmla="*/ 0 w 4686188"/>
              <a:gd name="connsiteY3" fmla="*/ 2484883 h 248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188" h="2484883">
                <a:moveTo>
                  <a:pt x="2961514" y="0"/>
                </a:moveTo>
                <a:lnTo>
                  <a:pt x="4686188" y="2054923"/>
                </a:lnTo>
                <a:lnTo>
                  <a:pt x="4173826" y="2484883"/>
                </a:lnTo>
                <a:lnTo>
                  <a:pt x="0" y="248488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3989"/>
            <a:endParaRPr sz="2532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3FFC26C1-DF85-1F4E-8797-E1D920E12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356" y="2482147"/>
            <a:ext cx="386472" cy="414937"/>
          </a:xfrm>
          <a:custGeom>
            <a:avLst/>
            <a:gdLst>
              <a:gd name="connsiteX0" fmla="*/ 45498 w 558129"/>
              <a:gd name="connsiteY0" fmla="*/ 523875 h 599238"/>
              <a:gd name="connsiteX1" fmla="*/ 55203 w 558129"/>
              <a:gd name="connsiteY1" fmla="*/ 533220 h 599238"/>
              <a:gd name="connsiteX2" fmla="*/ 45498 w 558129"/>
              <a:gd name="connsiteY2" fmla="*/ 542566 h 599238"/>
              <a:gd name="connsiteX3" fmla="*/ 36512 w 558129"/>
              <a:gd name="connsiteY3" fmla="*/ 533220 h 599238"/>
              <a:gd name="connsiteX4" fmla="*/ 45498 w 558129"/>
              <a:gd name="connsiteY4" fmla="*/ 523875 h 599238"/>
              <a:gd name="connsiteX5" fmla="*/ 495071 w 558129"/>
              <a:gd name="connsiteY5" fmla="*/ 438625 h 599238"/>
              <a:gd name="connsiteX6" fmla="*/ 457626 w 558129"/>
              <a:gd name="connsiteY6" fmla="*/ 449789 h 599238"/>
              <a:gd name="connsiteX7" fmla="*/ 394257 w 558129"/>
              <a:gd name="connsiteY7" fmla="*/ 470675 h 599238"/>
              <a:gd name="connsiteX8" fmla="*/ 396057 w 558129"/>
              <a:gd name="connsiteY8" fmla="*/ 490842 h 599238"/>
              <a:gd name="connsiteX9" fmla="*/ 394977 w 558129"/>
              <a:gd name="connsiteY9" fmla="*/ 497684 h 599238"/>
              <a:gd name="connsiteX10" fmla="*/ 492911 w 558129"/>
              <a:gd name="connsiteY10" fmla="*/ 464193 h 599238"/>
              <a:gd name="connsiteX11" fmla="*/ 510913 w 558129"/>
              <a:gd name="connsiteY11" fmla="*/ 456991 h 599238"/>
              <a:gd name="connsiteX12" fmla="*/ 507313 w 558129"/>
              <a:gd name="connsiteY12" fmla="*/ 443667 h 599238"/>
              <a:gd name="connsiteX13" fmla="*/ 495071 w 558129"/>
              <a:gd name="connsiteY13" fmla="*/ 438625 h 599238"/>
              <a:gd name="connsiteX14" fmla="*/ 117017 w 558129"/>
              <a:gd name="connsiteY14" fmla="*/ 422059 h 599238"/>
              <a:gd name="connsiteX15" fmla="*/ 100815 w 558129"/>
              <a:gd name="connsiteY15" fmla="*/ 428542 h 599238"/>
              <a:gd name="connsiteX16" fmla="*/ 93614 w 558129"/>
              <a:gd name="connsiteY16" fmla="*/ 445467 h 599238"/>
              <a:gd name="connsiteX17" fmla="*/ 93253 w 558129"/>
              <a:gd name="connsiteY17" fmla="*/ 538738 h 599238"/>
              <a:gd name="connsiteX18" fmla="*/ 110536 w 558129"/>
              <a:gd name="connsiteY18" fmla="*/ 561426 h 599238"/>
              <a:gd name="connsiteX19" fmla="*/ 526756 w 558129"/>
              <a:gd name="connsiteY19" fmla="*/ 494443 h 599238"/>
              <a:gd name="connsiteX20" fmla="*/ 540077 w 558129"/>
              <a:gd name="connsiteY20" fmla="*/ 477158 h 599238"/>
              <a:gd name="connsiteX21" fmla="*/ 536117 w 558129"/>
              <a:gd name="connsiteY21" fmla="*/ 469955 h 599238"/>
              <a:gd name="connsiteX22" fmla="*/ 499752 w 558129"/>
              <a:gd name="connsiteY22" fmla="*/ 481119 h 599238"/>
              <a:gd name="connsiteX23" fmla="*/ 368333 w 558129"/>
              <a:gd name="connsiteY23" fmla="*/ 522172 h 599238"/>
              <a:gd name="connsiteX24" fmla="*/ 311445 w 558129"/>
              <a:gd name="connsiteY24" fmla="*/ 529735 h 599238"/>
              <a:gd name="connsiteX25" fmla="*/ 235114 w 558129"/>
              <a:gd name="connsiteY25" fmla="*/ 523613 h 599238"/>
              <a:gd name="connsiteX26" fmla="*/ 227193 w 558129"/>
              <a:gd name="connsiteY26" fmla="*/ 513530 h 599238"/>
              <a:gd name="connsiteX27" fmla="*/ 237274 w 558129"/>
              <a:gd name="connsiteY27" fmla="*/ 505607 h 599238"/>
              <a:gd name="connsiteX28" fmla="*/ 362572 w 558129"/>
              <a:gd name="connsiteY28" fmla="*/ 504887 h 599238"/>
              <a:gd name="connsiteX29" fmla="*/ 362932 w 558129"/>
              <a:gd name="connsiteY29" fmla="*/ 504887 h 599238"/>
              <a:gd name="connsiteX30" fmla="*/ 378054 w 558129"/>
              <a:gd name="connsiteY30" fmla="*/ 489402 h 599238"/>
              <a:gd name="connsiteX31" fmla="*/ 372653 w 558129"/>
              <a:gd name="connsiteY31" fmla="*/ 467794 h 599238"/>
              <a:gd name="connsiteX32" fmla="*/ 356811 w 558129"/>
              <a:gd name="connsiteY32" fmla="*/ 462033 h 599238"/>
              <a:gd name="connsiteX33" fmla="*/ 242675 w 558129"/>
              <a:gd name="connsiteY33" fmla="*/ 443667 h 599238"/>
              <a:gd name="connsiteX34" fmla="*/ 117377 w 558129"/>
              <a:gd name="connsiteY34" fmla="*/ 422059 h 599238"/>
              <a:gd name="connsiteX35" fmla="*/ 21603 w 558129"/>
              <a:gd name="connsiteY35" fmla="*/ 422059 h 599238"/>
              <a:gd name="connsiteX36" fmla="*/ 18363 w 558129"/>
              <a:gd name="connsiteY36" fmla="*/ 425300 h 599238"/>
              <a:gd name="connsiteX37" fmla="*/ 18363 w 558129"/>
              <a:gd name="connsiteY37" fmla="*/ 558545 h 599238"/>
              <a:gd name="connsiteX38" fmla="*/ 21603 w 558129"/>
              <a:gd name="connsiteY38" fmla="*/ 562146 h 599238"/>
              <a:gd name="connsiteX39" fmla="*/ 72010 w 558129"/>
              <a:gd name="connsiteY39" fmla="*/ 562146 h 599238"/>
              <a:gd name="connsiteX40" fmla="*/ 75251 w 558129"/>
              <a:gd name="connsiteY40" fmla="*/ 558545 h 599238"/>
              <a:gd name="connsiteX41" fmla="*/ 75251 w 558129"/>
              <a:gd name="connsiteY41" fmla="*/ 425300 h 599238"/>
              <a:gd name="connsiteX42" fmla="*/ 72010 w 558129"/>
              <a:gd name="connsiteY42" fmla="*/ 422059 h 599238"/>
              <a:gd name="connsiteX43" fmla="*/ 241235 w 558129"/>
              <a:gd name="connsiteY43" fmla="*/ 168536 h 599238"/>
              <a:gd name="connsiteX44" fmla="*/ 241235 w 558129"/>
              <a:gd name="connsiteY44" fmla="*/ 204908 h 599238"/>
              <a:gd name="connsiteX45" fmla="*/ 286961 w 558129"/>
              <a:gd name="connsiteY45" fmla="*/ 251003 h 599238"/>
              <a:gd name="connsiteX46" fmla="*/ 334848 w 558129"/>
              <a:gd name="connsiteY46" fmla="*/ 251003 h 599238"/>
              <a:gd name="connsiteX47" fmla="*/ 380575 w 558129"/>
              <a:gd name="connsiteY47" fmla="*/ 204908 h 599238"/>
              <a:gd name="connsiteX48" fmla="*/ 380575 w 558129"/>
              <a:gd name="connsiteY48" fmla="*/ 168536 h 599238"/>
              <a:gd name="connsiteX49" fmla="*/ 241235 w 558129"/>
              <a:gd name="connsiteY49" fmla="*/ 110917 h 599238"/>
              <a:gd name="connsiteX50" fmla="*/ 241235 w 558129"/>
              <a:gd name="connsiteY50" fmla="*/ 150530 h 599238"/>
              <a:gd name="connsiteX51" fmla="*/ 380575 w 558129"/>
              <a:gd name="connsiteY51" fmla="*/ 150530 h 599238"/>
              <a:gd name="connsiteX52" fmla="*/ 380575 w 558129"/>
              <a:gd name="connsiteY52" fmla="*/ 110917 h 599238"/>
              <a:gd name="connsiteX53" fmla="*/ 356811 w 558129"/>
              <a:gd name="connsiteY53" fmla="*/ 110917 h 599238"/>
              <a:gd name="connsiteX54" fmla="*/ 264998 w 558129"/>
              <a:gd name="connsiteY54" fmla="*/ 110917 h 599238"/>
              <a:gd name="connsiteX55" fmla="*/ 264998 w 558129"/>
              <a:gd name="connsiteY55" fmla="*/ 0 h 599238"/>
              <a:gd name="connsiteX56" fmla="*/ 273999 w 558129"/>
              <a:gd name="connsiteY56" fmla="*/ 9003 h 599238"/>
              <a:gd name="connsiteX57" fmla="*/ 273999 w 558129"/>
              <a:gd name="connsiteY57" fmla="*/ 92911 h 599238"/>
              <a:gd name="connsiteX58" fmla="*/ 347810 w 558129"/>
              <a:gd name="connsiteY58" fmla="*/ 92911 h 599238"/>
              <a:gd name="connsiteX59" fmla="*/ 347810 w 558129"/>
              <a:gd name="connsiteY59" fmla="*/ 9003 h 599238"/>
              <a:gd name="connsiteX60" fmla="*/ 356811 w 558129"/>
              <a:gd name="connsiteY60" fmla="*/ 0 h 599238"/>
              <a:gd name="connsiteX61" fmla="*/ 365813 w 558129"/>
              <a:gd name="connsiteY61" fmla="*/ 9003 h 599238"/>
              <a:gd name="connsiteX62" fmla="*/ 365813 w 558129"/>
              <a:gd name="connsiteY62" fmla="*/ 92911 h 599238"/>
              <a:gd name="connsiteX63" fmla="*/ 389936 w 558129"/>
              <a:gd name="connsiteY63" fmla="*/ 92911 h 599238"/>
              <a:gd name="connsiteX64" fmla="*/ 408299 w 558129"/>
              <a:gd name="connsiteY64" fmla="*/ 92911 h 599238"/>
              <a:gd name="connsiteX65" fmla="*/ 417300 w 558129"/>
              <a:gd name="connsiteY65" fmla="*/ 101914 h 599238"/>
              <a:gd name="connsiteX66" fmla="*/ 408299 w 558129"/>
              <a:gd name="connsiteY66" fmla="*/ 110917 h 599238"/>
              <a:gd name="connsiteX67" fmla="*/ 398937 w 558129"/>
              <a:gd name="connsiteY67" fmla="*/ 110917 h 599238"/>
              <a:gd name="connsiteX68" fmla="*/ 398937 w 558129"/>
              <a:gd name="connsiteY68" fmla="*/ 204908 h 599238"/>
              <a:gd name="connsiteX69" fmla="*/ 334848 w 558129"/>
              <a:gd name="connsiteY69" fmla="*/ 269009 h 599238"/>
              <a:gd name="connsiteX70" fmla="*/ 315765 w 558129"/>
              <a:gd name="connsiteY70" fmla="*/ 269009 h 599238"/>
              <a:gd name="connsiteX71" fmla="*/ 282641 w 558129"/>
              <a:gd name="connsiteY71" fmla="*/ 351116 h 599238"/>
              <a:gd name="connsiteX72" fmla="*/ 343129 w 558129"/>
              <a:gd name="connsiteY72" fmla="*/ 342473 h 599238"/>
              <a:gd name="connsiteX73" fmla="*/ 351410 w 558129"/>
              <a:gd name="connsiteY73" fmla="*/ 345714 h 599238"/>
              <a:gd name="connsiteX74" fmla="*/ 352851 w 558129"/>
              <a:gd name="connsiteY74" fmla="*/ 355077 h 599238"/>
              <a:gd name="connsiteX75" fmla="*/ 316846 w 558129"/>
              <a:gd name="connsiteY75" fmla="*/ 443306 h 599238"/>
              <a:gd name="connsiteX76" fmla="*/ 356451 w 558129"/>
              <a:gd name="connsiteY76" fmla="*/ 443667 h 599238"/>
              <a:gd name="connsiteX77" fmla="*/ 384175 w 558129"/>
              <a:gd name="connsiteY77" fmla="*/ 454470 h 599238"/>
              <a:gd name="connsiteX78" fmla="*/ 451145 w 558129"/>
              <a:gd name="connsiteY78" fmla="*/ 432863 h 599238"/>
              <a:gd name="connsiteX79" fmla="*/ 495071 w 558129"/>
              <a:gd name="connsiteY79" fmla="*/ 420259 h 599238"/>
              <a:gd name="connsiteX80" fmla="*/ 521715 w 558129"/>
              <a:gd name="connsiteY80" fmla="*/ 432143 h 599238"/>
              <a:gd name="connsiteX81" fmla="*/ 528916 w 558129"/>
              <a:gd name="connsiteY81" fmla="*/ 451949 h 599238"/>
              <a:gd name="connsiteX82" fmla="*/ 547639 w 558129"/>
              <a:gd name="connsiteY82" fmla="*/ 456271 h 599238"/>
              <a:gd name="connsiteX83" fmla="*/ 558080 w 558129"/>
              <a:gd name="connsiteY83" fmla="*/ 478238 h 599238"/>
              <a:gd name="connsiteX84" fmla="*/ 537557 w 558129"/>
              <a:gd name="connsiteY84" fmla="*/ 509208 h 599238"/>
              <a:gd name="connsiteX85" fmla="*/ 260317 w 558129"/>
              <a:gd name="connsiteY85" fmla="*/ 599238 h 599238"/>
              <a:gd name="connsiteX86" fmla="*/ 106215 w 558129"/>
              <a:gd name="connsiteY86" fmla="*/ 579071 h 599238"/>
              <a:gd name="connsiteX87" fmla="*/ 90013 w 558129"/>
              <a:gd name="connsiteY87" fmla="*/ 570429 h 599238"/>
              <a:gd name="connsiteX88" fmla="*/ 72010 w 558129"/>
              <a:gd name="connsiteY88" fmla="*/ 580152 h 599238"/>
              <a:gd name="connsiteX89" fmla="*/ 21603 w 558129"/>
              <a:gd name="connsiteY89" fmla="*/ 580152 h 599238"/>
              <a:gd name="connsiteX90" fmla="*/ 0 w 558129"/>
              <a:gd name="connsiteY90" fmla="*/ 558545 h 599238"/>
              <a:gd name="connsiteX91" fmla="*/ 0 w 558129"/>
              <a:gd name="connsiteY91" fmla="*/ 425300 h 599238"/>
              <a:gd name="connsiteX92" fmla="*/ 21603 w 558129"/>
              <a:gd name="connsiteY92" fmla="*/ 404053 h 599238"/>
              <a:gd name="connsiteX93" fmla="*/ 72010 w 558129"/>
              <a:gd name="connsiteY93" fmla="*/ 404053 h 599238"/>
              <a:gd name="connsiteX94" fmla="*/ 90013 w 558129"/>
              <a:gd name="connsiteY94" fmla="*/ 414137 h 599238"/>
              <a:gd name="connsiteX95" fmla="*/ 118097 w 558129"/>
              <a:gd name="connsiteY95" fmla="*/ 404053 h 599238"/>
              <a:gd name="connsiteX96" fmla="*/ 252036 w 558129"/>
              <a:gd name="connsiteY96" fmla="*/ 428181 h 599238"/>
              <a:gd name="connsiteX97" fmla="*/ 297763 w 558129"/>
              <a:gd name="connsiteY97" fmla="*/ 442226 h 599238"/>
              <a:gd name="connsiteX98" fmla="*/ 329807 w 558129"/>
              <a:gd name="connsiteY98" fmla="*/ 362640 h 599238"/>
              <a:gd name="connsiteX99" fmla="*/ 270039 w 558129"/>
              <a:gd name="connsiteY99" fmla="*/ 370922 h 599238"/>
              <a:gd name="connsiteX100" fmla="*/ 261398 w 558129"/>
              <a:gd name="connsiteY100" fmla="*/ 367681 h 599238"/>
              <a:gd name="connsiteX101" fmla="*/ 260317 w 558129"/>
              <a:gd name="connsiteY101" fmla="*/ 358678 h 599238"/>
              <a:gd name="connsiteX102" fmla="*/ 296323 w 558129"/>
              <a:gd name="connsiteY102" fmla="*/ 269009 h 599238"/>
              <a:gd name="connsiteX103" fmla="*/ 286961 w 558129"/>
              <a:gd name="connsiteY103" fmla="*/ 269009 h 599238"/>
              <a:gd name="connsiteX104" fmla="*/ 222872 w 558129"/>
              <a:gd name="connsiteY104" fmla="*/ 204908 h 599238"/>
              <a:gd name="connsiteX105" fmla="*/ 222872 w 558129"/>
              <a:gd name="connsiteY105" fmla="*/ 110917 h 599238"/>
              <a:gd name="connsiteX106" fmla="*/ 213511 w 558129"/>
              <a:gd name="connsiteY106" fmla="*/ 110917 h 599238"/>
              <a:gd name="connsiteX107" fmla="*/ 204509 w 558129"/>
              <a:gd name="connsiteY107" fmla="*/ 101914 h 599238"/>
              <a:gd name="connsiteX108" fmla="*/ 213511 w 558129"/>
              <a:gd name="connsiteY108" fmla="*/ 92911 h 599238"/>
              <a:gd name="connsiteX109" fmla="*/ 231873 w 558129"/>
              <a:gd name="connsiteY109" fmla="*/ 92911 h 599238"/>
              <a:gd name="connsiteX110" fmla="*/ 255997 w 558129"/>
              <a:gd name="connsiteY110" fmla="*/ 92911 h 599238"/>
              <a:gd name="connsiteX111" fmla="*/ 255997 w 558129"/>
              <a:gd name="connsiteY111" fmla="*/ 9003 h 599238"/>
              <a:gd name="connsiteX112" fmla="*/ 264998 w 558129"/>
              <a:gd name="connsiteY112" fmla="*/ 0 h 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58129" h="599238">
                <a:moveTo>
                  <a:pt x="45498" y="523875"/>
                </a:moveTo>
                <a:cubicBezTo>
                  <a:pt x="50889" y="523875"/>
                  <a:pt x="55203" y="527829"/>
                  <a:pt x="55203" y="533220"/>
                </a:cubicBezTo>
                <a:cubicBezTo>
                  <a:pt x="55203" y="538252"/>
                  <a:pt x="50889" y="542566"/>
                  <a:pt x="45498" y="542566"/>
                </a:cubicBezTo>
                <a:cubicBezTo>
                  <a:pt x="40466" y="542566"/>
                  <a:pt x="36512" y="538252"/>
                  <a:pt x="36512" y="533220"/>
                </a:cubicBezTo>
                <a:cubicBezTo>
                  <a:pt x="36512" y="527829"/>
                  <a:pt x="40466" y="523875"/>
                  <a:pt x="45498" y="523875"/>
                </a:cubicBezTo>
                <a:close/>
                <a:moveTo>
                  <a:pt x="495071" y="438625"/>
                </a:moveTo>
                <a:cubicBezTo>
                  <a:pt x="486430" y="438625"/>
                  <a:pt x="473828" y="443667"/>
                  <a:pt x="457626" y="449789"/>
                </a:cubicBezTo>
                <a:cubicBezTo>
                  <a:pt x="440703" y="456271"/>
                  <a:pt x="420180" y="464193"/>
                  <a:pt x="394257" y="470675"/>
                </a:cubicBezTo>
                <a:cubicBezTo>
                  <a:pt x="396057" y="476437"/>
                  <a:pt x="396777" y="483280"/>
                  <a:pt x="396057" y="490842"/>
                </a:cubicBezTo>
                <a:cubicBezTo>
                  <a:pt x="396057" y="493003"/>
                  <a:pt x="395337" y="495164"/>
                  <a:pt x="394977" y="497684"/>
                </a:cubicBezTo>
                <a:cubicBezTo>
                  <a:pt x="438903" y="486881"/>
                  <a:pt x="470588" y="473556"/>
                  <a:pt x="492911" y="464193"/>
                </a:cubicBezTo>
                <a:cubicBezTo>
                  <a:pt x="499392" y="461312"/>
                  <a:pt x="505513" y="458792"/>
                  <a:pt x="510913" y="456991"/>
                </a:cubicBezTo>
                <a:cubicBezTo>
                  <a:pt x="511273" y="451589"/>
                  <a:pt x="509833" y="446908"/>
                  <a:pt x="507313" y="443667"/>
                </a:cubicBezTo>
                <a:cubicBezTo>
                  <a:pt x="504432" y="440065"/>
                  <a:pt x="500472" y="438625"/>
                  <a:pt x="495071" y="438625"/>
                </a:cubicBezTo>
                <a:close/>
                <a:moveTo>
                  <a:pt x="117017" y="422059"/>
                </a:moveTo>
                <a:cubicBezTo>
                  <a:pt x="110896" y="422059"/>
                  <a:pt x="105135" y="424220"/>
                  <a:pt x="100815" y="428542"/>
                </a:cubicBezTo>
                <a:cubicBezTo>
                  <a:pt x="96134" y="432863"/>
                  <a:pt x="93614" y="438985"/>
                  <a:pt x="93614" y="445467"/>
                </a:cubicBezTo>
                <a:lnTo>
                  <a:pt x="93253" y="538738"/>
                </a:lnTo>
                <a:cubicBezTo>
                  <a:pt x="93253" y="549182"/>
                  <a:pt x="100455" y="558545"/>
                  <a:pt x="110536" y="561426"/>
                </a:cubicBezTo>
                <a:cubicBezTo>
                  <a:pt x="185067" y="581232"/>
                  <a:pt x="374454" y="614003"/>
                  <a:pt x="526756" y="494443"/>
                </a:cubicBezTo>
                <a:cubicBezTo>
                  <a:pt x="531436" y="491202"/>
                  <a:pt x="539717" y="483280"/>
                  <a:pt x="540077" y="477158"/>
                </a:cubicBezTo>
                <a:cubicBezTo>
                  <a:pt x="540077" y="476077"/>
                  <a:pt x="540438" y="473556"/>
                  <a:pt x="536117" y="469955"/>
                </a:cubicBezTo>
                <a:cubicBezTo>
                  <a:pt x="532876" y="467074"/>
                  <a:pt x="515954" y="474277"/>
                  <a:pt x="499752" y="481119"/>
                </a:cubicBezTo>
                <a:cubicBezTo>
                  <a:pt x="472028" y="492643"/>
                  <a:pt x="430262" y="510289"/>
                  <a:pt x="368333" y="522172"/>
                </a:cubicBezTo>
                <a:cubicBezTo>
                  <a:pt x="354651" y="527214"/>
                  <a:pt x="335568" y="529735"/>
                  <a:pt x="311445" y="529735"/>
                </a:cubicBezTo>
                <a:cubicBezTo>
                  <a:pt x="289842" y="529735"/>
                  <a:pt x="264278" y="527574"/>
                  <a:pt x="235114" y="523613"/>
                </a:cubicBezTo>
                <a:cubicBezTo>
                  <a:pt x="230073" y="523253"/>
                  <a:pt x="226473" y="518571"/>
                  <a:pt x="227193" y="513530"/>
                </a:cubicBezTo>
                <a:cubicBezTo>
                  <a:pt x="227913" y="508848"/>
                  <a:pt x="232593" y="505247"/>
                  <a:pt x="237274" y="505607"/>
                </a:cubicBezTo>
                <a:cubicBezTo>
                  <a:pt x="312525" y="516050"/>
                  <a:pt x="346730" y="511009"/>
                  <a:pt x="362572" y="504887"/>
                </a:cubicBezTo>
                <a:lnTo>
                  <a:pt x="362932" y="504887"/>
                </a:lnTo>
                <a:cubicBezTo>
                  <a:pt x="377334" y="499125"/>
                  <a:pt x="378054" y="491922"/>
                  <a:pt x="378054" y="489402"/>
                </a:cubicBezTo>
                <a:cubicBezTo>
                  <a:pt x="378774" y="479678"/>
                  <a:pt x="376614" y="472476"/>
                  <a:pt x="372653" y="467794"/>
                </a:cubicBezTo>
                <a:cubicBezTo>
                  <a:pt x="366173" y="461672"/>
                  <a:pt x="357171" y="462033"/>
                  <a:pt x="356811" y="462033"/>
                </a:cubicBezTo>
                <a:cubicBezTo>
                  <a:pt x="274719" y="463113"/>
                  <a:pt x="259957" y="454110"/>
                  <a:pt x="242675" y="443667"/>
                </a:cubicBezTo>
                <a:cubicBezTo>
                  <a:pt x="227553" y="434664"/>
                  <a:pt x="209910" y="424580"/>
                  <a:pt x="117377" y="422059"/>
                </a:cubicBezTo>
                <a:close/>
                <a:moveTo>
                  <a:pt x="21603" y="422059"/>
                </a:moveTo>
                <a:cubicBezTo>
                  <a:pt x="19803" y="422059"/>
                  <a:pt x="18363" y="423860"/>
                  <a:pt x="18363" y="425300"/>
                </a:cubicBezTo>
                <a:lnTo>
                  <a:pt x="18363" y="558545"/>
                </a:lnTo>
                <a:cubicBezTo>
                  <a:pt x="18363" y="560345"/>
                  <a:pt x="19803" y="562146"/>
                  <a:pt x="21603" y="562146"/>
                </a:cubicBezTo>
                <a:lnTo>
                  <a:pt x="72010" y="562146"/>
                </a:lnTo>
                <a:cubicBezTo>
                  <a:pt x="73811" y="562146"/>
                  <a:pt x="75251" y="560345"/>
                  <a:pt x="75251" y="558545"/>
                </a:cubicBezTo>
                <a:lnTo>
                  <a:pt x="75251" y="425300"/>
                </a:lnTo>
                <a:cubicBezTo>
                  <a:pt x="75251" y="423860"/>
                  <a:pt x="73811" y="422059"/>
                  <a:pt x="72010" y="422059"/>
                </a:cubicBezTo>
                <a:close/>
                <a:moveTo>
                  <a:pt x="241235" y="168536"/>
                </a:moveTo>
                <a:lnTo>
                  <a:pt x="241235" y="204908"/>
                </a:lnTo>
                <a:cubicBezTo>
                  <a:pt x="241235" y="230116"/>
                  <a:pt x="261758" y="251003"/>
                  <a:pt x="286961" y="251003"/>
                </a:cubicBezTo>
                <a:lnTo>
                  <a:pt x="334848" y="251003"/>
                </a:lnTo>
                <a:cubicBezTo>
                  <a:pt x="360412" y="251003"/>
                  <a:pt x="380575" y="230116"/>
                  <a:pt x="380575" y="204908"/>
                </a:cubicBezTo>
                <a:lnTo>
                  <a:pt x="380575" y="168536"/>
                </a:lnTo>
                <a:close/>
                <a:moveTo>
                  <a:pt x="241235" y="110917"/>
                </a:moveTo>
                <a:lnTo>
                  <a:pt x="241235" y="150530"/>
                </a:lnTo>
                <a:lnTo>
                  <a:pt x="380575" y="150530"/>
                </a:lnTo>
                <a:lnTo>
                  <a:pt x="380575" y="110917"/>
                </a:lnTo>
                <a:lnTo>
                  <a:pt x="356811" y="110917"/>
                </a:lnTo>
                <a:lnTo>
                  <a:pt x="264998" y="110917"/>
                </a:lnTo>
                <a:close/>
                <a:moveTo>
                  <a:pt x="264998" y="0"/>
                </a:moveTo>
                <a:cubicBezTo>
                  <a:pt x="270039" y="0"/>
                  <a:pt x="273999" y="3961"/>
                  <a:pt x="273999" y="9003"/>
                </a:cubicBezTo>
                <a:lnTo>
                  <a:pt x="273999" y="92911"/>
                </a:lnTo>
                <a:lnTo>
                  <a:pt x="347810" y="92911"/>
                </a:lnTo>
                <a:lnTo>
                  <a:pt x="347810" y="9003"/>
                </a:lnTo>
                <a:cubicBezTo>
                  <a:pt x="347810" y="3961"/>
                  <a:pt x="351771" y="0"/>
                  <a:pt x="356811" y="0"/>
                </a:cubicBezTo>
                <a:cubicBezTo>
                  <a:pt x="361852" y="0"/>
                  <a:pt x="365813" y="3961"/>
                  <a:pt x="365813" y="9003"/>
                </a:cubicBezTo>
                <a:lnTo>
                  <a:pt x="365813" y="92911"/>
                </a:lnTo>
                <a:lnTo>
                  <a:pt x="389936" y="92911"/>
                </a:lnTo>
                <a:lnTo>
                  <a:pt x="408299" y="92911"/>
                </a:lnTo>
                <a:cubicBezTo>
                  <a:pt x="413339" y="92911"/>
                  <a:pt x="417300" y="97232"/>
                  <a:pt x="417300" y="101914"/>
                </a:cubicBezTo>
                <a:cubicBezTo>
                  <a:pt x="417300" y="106955"/>
                  <a:pt x="413339" y="110917"/>
                  <a:pt x="408299" y="110917"/>
                </a:cubicBezTo>
                <a:lnTo>
                  <a:pt x="398937" y="110917"/>
                </a:lnTo>
                <a:lnTo>
                  <a:pt x="398937" y="204908"/>
                </a:lnTo>
                <a:cubicBezTo>
                  <a:pt x="398937" y="240199"/>
                  <a:pt x="370133" y="269009"/>
                  <a:pt x="334848" y="269009"/>
                </a:cubicBezTo>
                <a:lnTo>
                  <a:pt x="315765" y="269009"/>
                </a:lnTo>
                <a:lnTo>
                  <a:pt x="282641" y="351116"/>
                </a:lnTo>
                <a:lnTo>
                  <a:pt x="343129" y="342473"/>
                </a:lnTo>
                <a:cubicBezTo>
                  <a:pt x="346370" y="342113"/>
                  <a:pt x="349610" y="343193"/>
                  <a:pt x="351410" y="345714"/>
                </a:cubicBezTo>
                <a:cubicBezTo>
                  <a:pt x="353571" y="348235"/>
                  <a:pt x="353931" y="351836"/>
                  <a:pt x="352851" y="355077"/>
                </a:cubicBezTo>
                <a:lnTo>
                  <a:pt x="316846" y="443306"/>
                </a:lnTo>
                <a:cubicBezTo>
                  <a:pt x="327647" y="443667"/>
                  <a:pt x="340609" y="444027"/>
                  <a:pt x="356451" y="443667"/>
                </a:cubicBezTo>
                <a:cubicBezTo>
                  <a:pt x="357531" y="443667"/>
                  <a:pt x="373014" y="443306"/>
                  <a:pt x="384175" y="454470"/>
                </a:cubicBezTo>
                <a:cubicBezTo>
                  <a:pt x="411539" y="447988"/>
                  <a:pt x="433502" y="439705"/>
                  <a:pt x="451145" y="432863"/>
                </a:cubicBezTo>
                <a:cubicBezTo>
                  <a:pt x="468787" y="425661"/>
                  <a:pt x="483189" y="420619"/>
                  <a:pt x="495071" y="420259"/>
                </a:cubicBezTo>
                <a:cubicBezTo>
                  <a:pt x="506233" y="420259"/>
                  <a:pt x="515234" y="424220"/>
                  <a:pt x="521715" y="432143"/>
                </a:cubicBezTo>
                <a:cubicBezTo>
                  <a:pt x="525675" y="437544"/>
                  <a:pt x="528196" y="444387"/>
                  <a:pt x="528916" y="451949"/>
                </a:cubicBezTo>
                <a:cubicBezTo>
                  <a:pt x="536477" y="450869"/>
                  <a:pt x="542598" y="451589"/>
                  <a:pt x="547639" y="456271"/>
                </a:cubicBezTo>
                <a:cubicBezTo>
                  <a:pt x="557000" y="463833"/>
                  <a:pt x="558440" y="472476"/>
                  <a:pt x="558080" y="478238"/>
                </a:cubicBezTo>
                <a:cubicBezTo>
                  <a:pt x="557360" y="494803"/>
                  <a:pt x="539717" y="507768"/>
                  <a:pt x="537557" y="509208"/>
                </a:cubicBezTo>
                <a:cubicBezTo>
                  <a:pt x="447904" y="579792"/>
                  <a:pt x="346010" y="599238"/>
                  <a:pt x="260317" y="599238"/>
                </a:cubicBezTo>
                <a:cubicBezTo>
                  <a:pt x="195148" y="599238"/>
                  <a:pt x="139340" y="587714"/>
                  <a:pt x="106215" y="579071"/>
                </a:cubicBezTo>
                <a:cubicBezTo>
                  <a:pt x="99734" y="577271"/>
                  <a:pt x="94334" y="574390"/>
                  <a:pt x="90013" y="570429"/>
                </a:cubicBezTo>
                <a:cubicBezTo>
                  <a:pt x="86052" y="576190"/>
                  <a:pt x="79572" y="580152"/>
                  <a:pt x="72010" y="580152"/>
                </a:cubicBezTo>
                <a:lnTo>
                  <a:pt x="21603" y="580152"/>
                </a:lnTo>
                <a:cubicBezTo>
                  <a:pt x="9721" y="580152"/>
                  <a:pt x="0" y="570429"/>
                  <a:pt x="0" y="558545"/>
                </a:cubicBezTo>
                <a:lnTo>
                  <a:pt x="0" y="425300"/>
                </a:lnTo>
                <a:cubicBezTo>
                  <a:pt x="0" y="413417"/>
                  <a:pt x="9721" y="404053"/>
                  <a:pt x="21603" y="404053"/>
                </a:cubicBezTo>
                <a:lnTo>
                  <a:pt x="72010" y="404053"/>
                </a:lnTo>
                <a:cubicBezTo>
                  <a:pt x="79572" y="404053"/>
                  <a:pt x="86413" y="408015"/>
                  <a:pt x="90013" y="414137"/>
                </a:cubicBezTo>
                <a:cubicBezTo>
                  <a:pt x="97934" y="407295"/>
                  <a:pt x="107656" y="403693"/>
                  <a:pt x="118097" y="404053"/>
                </a:cubicBezTo>
                <a:cubicBezTo>
                  <a:pt x="215311" y="406574"/>
                  <a:pt x="234754" y="418098"/>
                  <a:pt x="252036" y="428181"/>
                </a:cubicBezTo>
                <a:cubicBezTo>
                  <a:pt x="261758" y="433943"/>
                  <a:pt x="270759" y="439345"/>
                  <a:pt x="297763" y="442226"/>
                </a:cubicBezTo>
                <a:lnTo>
                  <a:pt x="329807" y="362640"/>
                </a:lnTo>
                <a:lnTo>
                  <a:pt x="270039" y="370922"/>
                </a:lnTo>
                <a:cubicBezTo>
                  <a:pt x="266438" y="371643"/>
                  <a:pt x="263198" y="370202"/>
                  <a:pt x="261398" y="367681"/>
                </a:cubicBezTo>
                <a:cubicBezTo>
                  <a:pt x="259237" y="365161"/>
                  <a:pt x="258877" y="361920"/>
                  <a:pt x="260317" y="358678"/>
                </a:cubicBezTo>
                <a:lnTo>
                  <a:pt x="296323" y="269009"/>
                </a:lnTo>
                <a:lnTo>
                  <a:pt x="286961" y="269009"/>
                </a:lnTo>
                <a:cubicBezTo>
                  <a:pt x="251676" y="269009"/>
                  <a:pt x="222872" y="240199"/>
                  <a:pt x="222872" y="204908"/>
                </a:cubicBezTo>
                <a:lnTo>
                  <a:pt x="222872" y="110917"/>
                </a:lnTo>
                <a:lnTo>
                  <a:pt x="213511" y="110917"/>
                </a:lnTo>
                <a:cubicBezTo>
                  <a:pt x="208470" y="110917"/>
                  <a:pt x="204509" y="106955"/>
                  <a:pt x="204509" y="101914"/>
                </a:cubicBezTo>
                <a:cubicBezTo>
                  <a:pt x="204509" y="97232"/>
                  <a:pt x="208470" y="92911"/>
                  <a:pt x="213511" y="92911"/>
                </a:cubicBezTo>
                <a:lnTo>
                  <a:pt x="231873" y="92911"/>
                </a:lnTo>
                <a:lnTo>
                  <a:pt x="255997" y="92911"/>
                </a:lnTo>
                <a:lnTo>
                  <a:pt x="255997" y="9003"/>
                </a:lnTo>
                <a:cubicBezTo>
                  <a:pt x="255997" y="3961"/>
                  <a:pt x="259957" y="0"/>
                  <a:pt x="2649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3989"/>
            <a:endParaRPr lang="en-US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5E6866B-3C79-2345-9BBF-584303438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745" y="2533322"/>
            <a:ext cx="414168" cy="405572"/>
          </a:xfrm>
          <a:custGeom>
            <a:avLst/>
            <a:gdLst>
              <a:gd name="connsiteX0" fmla="*/ 311576 w 598129"/>
              <a:gd name="connsiteY0" fmla="*/ 362448 h 585714"/>
              <a:gd name="connsiteX1" fmla="*/ 316942 w 598129"/>
              <a:gd name="connsiteY1" fmla="*/ 374317 h 585714"/>
              <a:gd name="connsiteX2" fmla="*/ 291900 w 598129"/>
              <a:gd name="connsiteY2" fmla="*/ 437264 h 585714"/>
              <a:gd name="connsiteX3" fmla="*/ 333398 w 598129"/>
              <a:gd name="connsiteY3" fmla="*/ 431149 h 585714"/>
              <a:gd name="connsiteX4" fmla="*/ 341626 w 598129"/>
              <a:gd name="connsiteY4" fmla="*/ 434746 h 585714"/>
              <a:gd name="connsiteX5" fmla="*/ 343057 w 598129"/>
              <a:gd name="connsiteY5" fmla="*/ 443739 h 585714"/>
              <a:gd name="connsiteX6" fmla="*/ 311933 w 598129"/>
              <a:gd name="connsiteY6" fmla="*/ 519634 h 585714"/>
              <a:gd name="connsiteX7" fmla="*/ 304063 w 598129"/>
              <a:gd name="connsiteY7" fmla="*/ 525389 h 585714"/>
              <a:gd name="connsiteX8" fmla="*/ 300485 w 598129"/>
              <a:gd name="connsiteY8" fmla="*/ 524670 h 585714"/>
              <a:gd name="connsiteX9" fmla="*/ 295835 w 598129"/>
              <a:gd name="connsiteY9" fmla="*/ 512800 h 585714"/>
              <a:gd name="connsiteX10" fmla="*/ 320519 w 598129"/>
              <a:gd name="connsiteY10" fmla="*/ 451652 h 585714"/>
              <a:gd name="connsiteX11" fmla="*/ 279021 w 598129"/>
              <a:gd name="connsiteY11" fmla="*/ 457407 h 585714"/>
              <a:gd name="connsiteX12" fmla="*/ 270792 w 598129"/>
              <a:gd name="connsiteY12" fmla="*/ 453810 h 585714"/>
              <a:gd name="connsiteX13" fmla="*/ 269361 w 598129"/>
              <a:gd name="connsiteY13" fmla="*/ 445177 h 585714"/>
              <a:gd name="connsiteX14" fmla="*/ 300485 w 598129"/>
              <a:gd name="connsiteY14" fmla="*/ 367843 h 585714"/>
              <a:gd name="connsiteX15" fmla="*/ 311576 w 598129"/>
              <a:gd name="connsiteY15" fmla="*/ 362448 h 585714"/>
              <a:gd name="connsiteX16" fmla="*/ 243136 w 598129"/>
              <a:gd name="connsiteY16" fmla="*/ 327528 h 585714"/>
              <a:gd name="connsiteX17" fmla="*/ 89557 w 598129"/>
              <a:gd name="connsiteY17" fmla="*/ 481287 h 585714"/>
              <a:gd name="connsiteX18" fmla="*/ 127682 w 598129"/>
              <a:gd name="connsiteY18" fmla="*/ 497492 h 585714"/>
              <a:gd name="connsiteX19" fmla="*/ 155017 w 598129"/>
              <a:gd name="connsiteY19" fmla="*/ 489570 h 585714"/>
              <a:gd name="connsiteX20" fmla="*/ 241697 w 598129"/>
              <a:gd name="connsiteY20" fmla="*/ 362817 h 585714"/>
              <a:gd name="connsiteX21" fmla="*/ 243136 w 598129"/>
              <a:gd name="connsiteY21" fmla="*/ 327528 h 585714"/>
              <a:gd name="connsiteX22" fmla="*/ 385205 w 598129"/>
              <a:gd name="connsiteY22" fmla="*/ 310469 h 585714"/>
              <a:gd name="connsiteX23" fmla="*/ 367581 w 598129"/>
              <a:gd name="connsiteY23" fmla="*/ 314565 h 585714"/>
              <a:gd name="connsiteX24" fmla="*/ 520800 w 598129"/>
              <a:gd name="connsiteY24" fmla="*/ 468324 h 585714"/>
              <a:gd name="connsiteX25" fmla="*/ 536985 w 598129"/>
              <a:gd name="connsiteY25" fmla="*/ 430154 h 585714"/>
              <a:gd name="connsiteX26" fmla="*/ 529072 w 598129"/>
              <a:gd name="connsiteY26" fmla="*/ 402788 h 585714"/>
              <a:gd name="connsiteX27" fmla="*/ 402829 w 598129"/>
              <a:gd name="connsiteY27" fmla="*/ 316365 h 585714"/>
              <a:gd name="connsiteX28" fmla="*/ 385205 w 598129"/>
              <a:gd name="connsiteY28" fmla="*/ 310469 h 585714"/>
              <a:gd name="connsiteX29" fmla="*/ 274067 w 598129"/>
              <a:gd name="connsiteY29" fmla="*/ 296560 h 585714"/>
              <a:gd name="connsiteX30" fmla="*/ 256084 w 598129"/>
              <a:gd name="connsiteY30" fmla="*/ 314565 h 585714"/>
              <a:gd name="connsiteX31" fmla="*/ 256443 w 598129"/>
              <a:gd name="connsiteY31" fmla="*/ 373260 h 585714"/>
              <a:gd name="connsiteX32" fmla="*/ 197817 w 598129"/>
              <a:gd name="connsiteY32" fmla="*/ 458962 h 585714"/>
              <a:gd name="connsiteX33" fmla="*/ 197817 w 598129"/>
              <a:gd name="connsiteY33" fmla="*/ 567349 h 585714"/>
              <a:gd name="connsiteX34" fmla="*/ 399951 w 598129"/>
              <a:gd name="connsiteY34" fmla="*/ 567349 h 585714"/>
              <a:gd name="connsiteX35" fmla="*/ 399951 w 598129"/>
              <a:gd name="connsiteY35" fmla="*/ 372900 h 585714"/>
              <a:gd name="connsiteX36" fmla="*/ 323702 w 598129"/>
              <a:gd name="connsiteY36" fmla="*/ 296560 h 585714"/>
              <a:gd name="connsiteX37" fmla="*/ 298885 w 598129"/>
              <a:gd name="connsiteY37" fmla="*/ 304122 h 585714"/>
              <a:gd name="connsiteX38" fmla="*/ 274067 w 598129"/>
              <a:gd name="connsiteY38" fmla="*/ 296560 h 585714"/>
              <a:gd name="connsiteX39" fmla="*/ 298885 w 598129"/>
              <a:gd name="connsiteY39" fmla="*/ 231384 h 585714"/>
              <a:gd name="connsiteX40" fmla="*/ 291539 w 598129"/>
              <a:gd name="connsiteY40" fmla="*/ 234478 h 585714"/>
              <a:gd name="connsiteX41" fmla="*/ 279867 w 598129"/>
              <a:gd name="connsiteY41" fmla="*/ 239396 h 585714"/>
              <a:gd name="connsiteX42" fmla="*/ 271909 w 598129"/>
              <a:gd name="connsiteY42" fmla="*/ 258751 h 585714"/>
              <a:gd name="connsiteX43" fmla="*/ 298885 w 598129"/>
              <a:gd name="connsiteY43" fmla="*/ 285758 h 585714"/>
              <a:gd name="connsiteX44" fmla="*/ 325860 w 598129"/>
              <a:gd name="connsiteY44" fmla="*/ 258751 h 585714"/>
              <a:gd name="connsiteX45" fmla="*/ 298885 w 598129"/>
              <a:gd name="connsiteY45" fmla="*/ 231384 h 585714"/>
              <a:gd name="connsiteX46" fmla="*/ 243136 w 598129"/>
              <a:gd name="connsiteY46" fmla="*/ 215900 h 585714"/>
              <a:gd name="connsiteX47" fmla="*/ 214002 w 598129"/>
              <a:gd name="connsiteY47" fmla="*/ 224902 h 585714"/>
              <a:gd name="connsiteX48" fmla="*/ 203932 w 598129"/>
              <a:gd name="connsiteY48" fmla="*/ 223822 h 585714"/>
              <a:gd name="connsiteX49" fmla="*/ 197817 w 598129"/>
              <a:gd name="connsiteY49" fmla="*/ 258751 h 585714"/>
              <a:gd name="connsiteX50" fmla="*/ 197817 w 598129"/>
              <a:gd name="connsiteY50" fmla="*/ 347333 h 585714"/>
              <a:gd name="connsiteX51" fmla="*/ 261119 w 598129"/>
              <a:gd name="connsiteY51" fmla="*/ 283597 h 585714"/>
              <a:gd name="connsiteX52" fmla="*/ 253566 w 598129"/>
              <a:gd name="connsiteY52" fmla="*/ 258751 h 585714"/>
              <a:gd name="connsiteX53" fmla="*/ 261119 w 598129"/>
              <a:gd name="connsiteY53" fmla="*/ 233544 h 585714"/>
              <a:gd name="connsiteX54" fmla="*/ 376213 w 598129"/>
              <a:gd name="connsiteY54" fmla="*/ 193934 h 585714"/>
              <a:gd name="connsiteX55" fmla="*/ 336650 w 598129"/>
              <a:gd name="connsiteY55" fmla="*/ 233544 h 585714"/>
              <a:gd name="connsiteX56" fmla="*/ 344203 w 598129"/>
              <a:gd name="connsiteY56" fmla="*/ 258751 h 585714"/>
              <a:gd name="connsiteX57" fmla="*/ 336650 w 598129"/>
              <a:gd name="connsiteY57" fmla="*/ 283597 h 585714"/>
              <a:gd name="connsiteX58" fmla="*/ 354273 w 598129"/>
              <a:gd name="connsiteY58" fmla="*/ 301602 h 585714"/>
              <a:gd name="connsiteX59" fmla="*/ 399951 w 598129"/>
              <a:gd name="connsiteY59" fmla="*/ 295120 h 585714"/>
              <a:gd name="connsiteX60" fmla="*/ 399951 w 598129"/>
              <a:gd name="connsiteY60" fmla="*/ 258751 h 585714"/>
              <a:gd name="connsiteX61" fmla="*/ 376213 w 598129"/>
              <a:gd name="connsiteY61" fmla="*/ 193934 h 585714"/>
              <a:gd name="connsiteX62" fmla="*/ 298885 w 598129"/>
              <a:gd name="connsiteY62" fmla="*/ 157205 h 585714"/>
              <a:gd name="connsiteX63" fmla="*/ 234144 w 598129"/>
              <a:gd name="connsiteY63" fmla="*/ 180971 h 585714"/>
              <a:gd name="connsiteX64" fmla="*/ 250329 w 598129"/>
              <a:gd name="connsiteY64" fmla="*/ 197175 h 585714"/>
              <a:gd name="connsiteX65" fmla="*/ 274067 w 598129"/>
              <a:gd name="connsiteY65" fmla="*/ 220941 h 585714"/>
              <a:gd name="connsiteX66" fmla="*/ 298885 w 598129"/>
              <a:gd name="connsiteY66" fmla="*/ 213379 h 585714"/>
              <a:gd name="connsiteX67" fmla="*/ 306682 w 598129"/>
              <a:gd name="connsiteY67" fmla="*/ 215755 h 585714"/>
              <a:gd name="connsiteX68" fmla="*/ 323702 w 598129"/>
              <a:gd name="connsiteY68" fmla="*/ 220941 h 585714"/>
              <a:gd name="connsiteX69" fmla="*/ 341685 w 598129"/>
              <a:gd name="connsiteY69" fmla="*/ 202937 h 585714"/>
              <a:gd name="connsiteX70" fmla="*/ 333503 w 598129"/>
              <a:gd name="connsiteY70" fmla="*/ 183987 h 585714"/>
              <a:gd name="connsiteX71" fmla="*/ 333497 w 598129"/>
              <a:gd name="connsiteY71" fmla="*/ 182598 h 585714"/>
              <a:gd name="connsiteX72" fmla="*/ 333413 w 598129"/>
              <a:gd name="connsiteY72" fmla="*/ 163687 h 585714"/>
              <a:gd name="connsiteX73" fmla="*/ 298885 w 598129"/>
              <a:gd name="connsiteY73" fmla="*/ 157205 h 585714"/>
              <a:gd name="connsiteX74" fmla="*/ 76969 w 598129"/>
              <a:gd name="connsiteY74" fmla="*/ 49178 h 585714"/>
              <a:gd name="connsiteX75" fmla="*/ 60424 w 598129"/>
              <a:gd name="connsiteY75" fmla="*/ 86987 h 585714"/>
              <a:gd name="connsiteX76" fmla="*/ 68696 w 598129"/>
              <a:gd name="connsiteY76" fmla="*/ 114714 h 585714"/>
              <a:gd name="connsiteX77" fmla="*/ 194940 w 598129"/>
              <a:gd name="connsiteY77" fmla="*/ 201136 h 585714"/>
              <a:gd name="connsiteX78" fmla="*/ 230187 w 598129"/>
              <a:gd name="connsiteY78" fmla="*/ 202577 h 585714"/>
              <a:gd name="connsiteX79" fmla="*/ 461095 w 598129"/>
              <a:gd name="connsiteY79" fmla="*/ 18210 h 585714"/>
              <a:gd name="connsiteX80" fmla="*/ 442392 w 598129"/>
              <a:gd name="connsiteY80" fmla="*/ 27932 h 585714"/>
              <a:gd name="connsiteX81" fmla="*/ 356072 w 598129"/>
              <a:gd name="connsiteY81" fmla="*/ 154684 h 585714"/>
              <a:gd name="connsiteX82" fmla="*/ 354633 w 598129"/>
              <a:gd name="connsiteY82" fmla="*/ 189613 h 585714"/>
              <a:gd name="connsiteX83" fmla="*/ 507852 w 598129"/>
              <a:gd name="connsiteY83" fmla="*/ 36214 h 585714"/>
              <a:gd name="connsiteX84" fmla="*/ 470087 w 598129"/>
              <a:gd name="connsiteY84" fmla="*/ 20010 h 585714"/>
              <a:gd name="connsiteX85" fmla="*/ 461095 w 598129"/>
              <a:gd name="connsiteY85" fmla="*/ 18210 h 585714"/>
              <a:gd name="connsiteX86" fmla="*/ 449765 w 598129"/>
              <a:gd name="connsiteY86" fmla="*/ 1601 h 585714"/>
              <a:gd name="connsiteX87" fmla="*/ 477280 w 598129"/>
              <a:gd name="connsiteY87" fmla="*/ 3446 h 585714"/>
              <a:gd name="connsiteX88" fmla="*/ 527274 w 598129"/>
              <a:gd name="connsiteY88" fmla="*/ 25051 h 585714"/>
              <a:gd name="connsiteX89" fmla="*/ 529792 w 598129"/>
              <a:gd name="connsiteY89" fmla="*/ 26492 h 585714"/>
              <a:gd name="connsiteX90" fmla="*/ 530151 w 598129"/>
              <a:gd name="connsiteY90" fmla="*/ 26852 h 585714"/>
              <a:gd name="connsiteX91" fmla="*/ 530511 w 598129"/>
              <a:gd name="connsiteY91" fmla="*/ 27212 h 585714"/>
              <a:gd name="connsiteX92" fmla="*/ 532309 w 598129"/>
              <a:gd name="connsiteY92" fmla="*/ 29733 h 585714"/>
              <a:gd name="connsiteX93" fmla="*/ 532309 w 598129"/>
              <a:gd name="connsiteY93" fmla="*/ 30093 h 585714"/>
              <a:gd name="connsiteX94" fmla="*/ 532669 w 598129"/>
              <a:gd name="connsiteY94" fmla="*/ 31533 h 585714"/>
              <a:gd name="connsiteX95" fmla="*/ 532669 w 598129"/>
              <a:gd name="connsiteY95" fmla="*/ 32973 h 585714"/>
              <a:gd name="connsiteX96" fmla="*/ 533029 w 598129"/>
              <a:gd name="connsiteY96" fmla="*/ 33334 h 585714"/>
              <a:gd name="connsiteX97" fmla="*/ 532309 w 598129"/>
              <a:gd name="connsiteY97" fmla="*/ 36214 h 585714"/>
              <a:gd name="connsiteX98" fmla="*/ 532309 w 598129"/>
              <a:gd name="connsiteY98" fmla="*/ 36934 h 585714"/>
              <a:gd name="connsiteX99" fmla="*/ 530151 w 598129"/>
              <a:gd name="connsiteY99" fmla="*/ 39815 h 585714"/>
              <a:gd name="connsiteX100" fmla="*/ 389161 w 598129"/>
              <a:gd name="connsiteY100" fmla="*/ 180971 h 585714"/>
              <a:gd name="connsiteX101" fmla="*/ 417935 w 598129"/>
              <a:gd name="connsiteY101" fmla="*/ 258751 h 585714"/>
              <a:gd name="connsiteX102" fmla="*/ 417935 w 598129"/>
              <a:gd name="connsiteY102" fmla="*/ 304842 h 585714"/>
              <a:gd name="connsiteX103" fmla="*/ 539503 w 598129"/>
              <a:gd name="connsiteY103" fmla="*/ 387664 h 585714"/>
              <a:gd name="connsiteX104" fmla="*/ 553889 w 598129"/>
              <a:gd name="connsiteY104" fmla="*/ 437356 h 585714"/>
              <a:gd name="connsiteX105" fmla="*/ 532309 w 598129"/>
              <a:gd name="connsiteY105" fmla="*/ 487409 h 585714"/>
              <a:gd name="connsiteX106" fmla="*/ 532309 w 598129"/>
              <a:gd name="connsiteY106" fmla="*/ 487769 h 585714"/>
              <a:gd name="connsiteX107" fmla="*/ 530511 w 598129"/>
              <a:gd name="connsiteY107" fmla="*/ 490290 h 585714"/>
              <a:gd name="connsiteX108" fmla="*/ 530151 w 598129"/>
              <a:gd name="connsiteY108" fmla="*/ 490290 h 585714"/>
              <a:gd name="connsiteX109" fmla="*/ 529792 w 598129"/>
              <a:gd name="connsiteY109" fmla="*/ 490650 h 585714"/>
              <a:gd name="connsiteX110" fmla="*/ 527274 w 598129"/>
              <a:gd name="connsiteY110" fmla="*/ 492450 h 585714"/>
              <a:gd name="connsiteX111" fmla="*/ 526914 w 598129"/>
              <a:gd name="connsiteY111" fmla="*/ 492450 h 585714"/>
              <a:gd name="connsiteX112" fmla="*/ 525476 w 598129"/>
              <a:gd name="connsiteY112" fmla="*/ 493170 h 585714"/>
              <a:gd name="connsiteX113" fmla="*/ 523677 w 598129"/>
              <a:gd name="connsiteY113" fmla="*/ 493170 h 585714"/>
              <a:gd name="connsiteX114" fmla="*/ 520440 w 598129"/>
              <a:gd name="connsiteY114" fmla="*/ 492450 h 585714"/>
              <a:gd name="connsiteX115" fmla="*/ 517563 w 598129"/>
              <a:gd name="connsiteY115" fmla="*/ 490290 h 585714"/>
              <a:gd name="connsiteX116" fmla="*/ 417935 w 598129"/>
              <a:gd name="connsiteY116" fmla="*/ 390905 h 585714"/>
              <a:gd name="connsiteX117" fmla="*/ 417935 w 598129"/>
              <a:gd name="connsiteY117" fmla="*/ 567349 h 585714"/>
              <a:gd name="connsiteX118" fmla="*/ 588777 w 598129"/>
              <a:gd name="connsiteY118" fmla="*/ 567349 h 585714"/>
              <a:gd name="connsiteX119" fmla="*/ 598129 w 598129"/>
              <a:gd name="connsiteY119" fmla="*/ 576352 h 585714"/>
              <a:gd name="connsiteX120" fmla="*/ 588777 w 598129"/>
              <a:gd name="connsiteY120" fmla="*/ 585714 h 585714"/>
              <a:gd name="connsiteX121" fmla="*/ 408943 w 598129"/>
              <a:gd name="connsiteY121" fmla="*/ 585714 h 585714"/>
              <a:gd name="connsiteX122" fmla="*/ 188826 w 598129"/>
              <a:gd name="connsiteY122" fmla="*/ 585714 h 585714"/>
              <a:gd name="connsiteX123" fmla="*/ 8632 w 598129"/>
              <a:gd name="connsiteY123" fmla="*/ 585714 h 585714"/>
              <a:gd name="connsiteX124" fmla="*/ 0 w 598129"/>
              <a:gd name="connsiteY124" fmla="*/ 576352 h 585714"/>
              <a:gd name="connsiteX125" fmla="*/ 8632 w 598129"/>
              <a:gd name="connsiteY125" fmla="*/ 567349 h 585714"/>
              <a:gd name="connsiteX126" fmla="*/ 179834 w 598129"/>
              <a:gd name="connsiteY126" fmla="*/ 567349 h 585714"/>
              <a:gd name="connsiteX127" fmla="*/ 179834 w 598129"/>
              <a:gd name="connsiteY127" fmla="*/ 485969 h 585714"/>
              <a:gd name="connsiteX128" fmla="*/ 170123 w 598129"/>
              <a:gd name="connsiteY128" fmla="*/ 499652 h 585714"/>
              <a:gd name="connsiteX129" fmla="*/ 136674 w 598129"/>
              <a:gd name="connsiteY129" fmla="*/ 517657 h 585714"/>
              <a:gd name="connsiteX130" fmla="*/ 120489 w 598129"/>
              <a:gd name="connsiteY130" fmla="*/ 514056 h 585714"/>
              <a:gd name="connsiteX131" fmla="*/ 70135 w 598129"/>
              <a:gd name="connsiteY131" fmla="*/ 492450 h 585714"/>
              <a:gd name="connsiteX132" fmla="*/ 67617 w 598129"/>
              <a:gd name="connsiteY132" fmla="*/ 490650 h 585714"/>
              <a:gd name="connsiteX133" fmla="*/ 67617 w 598129"/>
              <a:gd name="connsiteY133" fmla="*/ 490290 h 585714"/>
              <a:gd name="connsiteX134" fmla="*/ 67258 w 598129"/>
              <a:gd name="connsiteY134" fmla="*/ 490290 h 585714"/>
              <a:gd name="connsiteX135" fmla="*/ 65459 w 598129"/>
              <a:gd name="connsiteY135" fmla="*/ 487769 h 585714"/>
              <a:gd name="connsiteX136" fmla="*/ 65459 w 598129"/>
              <a:gd name="connsiteY136" fmla="*/ 487049 h 585714"/>
              <a:gd name="connsiteX137" fmla="*/ 65100 w 598129"/>
              <a:gd name="connsiteY137" fmla="*/ 485969 h 585714"/>
              <a:gd name="connsiteX138" fmla="*/ 65100 w 598129"/>
              <a:gd name="connsiteY138" fmla="*/ 484528 h 585714"/>
              <a:gd name="connsiteX139" fmla="*/ 65100 w 598129"/>
              <a:gd name="connsiteY139" fmla="*/ 483808 h 585714"/>
              <a:gd name="connsiteX140" fmla="*/ 65459 w 598129"/>
              <a:gd name="connsiteY140" fmla="*/ 480927 h 585714"/>
              <a:gd name="connsiteX141" fmla="*/ 65819 w 598129"/>
              <a:gd name="connsiteY141" fmla="*/ 480207 h 585714"/>
              <a:gd name="connsiteX142" fmla="*/ 67617 w 598129"/>
              <a:gd name="connsiteY142" fmla="*/ 477687 h 585714"/>
              <a:gd name="connsiteX143" fmla="*/ 179834 w 598129"/>
              <a:gd name="connsiteY143" fmla="*/ 365338 h 585714"/>
              <a:gd name="connsiteX144" fmla="*/ 179834 w 598129"/>
              <a:gd name="connsiteY144" fmla="*/ 258751 h 585714"/>
              <a:gd name="connsiteX145" fmla="*/ 187387 w 598129"/>
              <a:gd name="connsiteY145" fmla="*/ 217340 h 585714"/>
              <a:gd name="connsiteX146" fmla="*/ 184869 w 598129"/>
              <a:gd name="connsiteY146" fmla="*/ 216260 h 585714"/>
              <a:gd name="connsiteX147" fmla="*/ 58266 w 598129"/>
              <a:gd name="connsiteY147" fmla="*/ 129838 h 585714"/>
              <a:gd name="connsiteX148" fmla="*/ 43879 w 598129"/>
              <a:gd name="connsiteY148" fmla="*/ 79785 h 585714"/>
              <a:gd name="connsiteX149" fmla="*/ 65459 w 598129"/>
              <a:gd name="connsiteY149" fmla="*/ 29733 h 585714"/>
              <a:gd name="connsiteX150" fmla="*/ 67258 w 598129"/>
              <a:gd name="connsiteY150" fmla="*/ 27212 h 585714"/>
              <a:gd name="connsiteX151" fmla="*/ 67617 w 598129"/>
              <a:gd name="connsiteY151" fmla="*/ 26852 h 585714"/>
              <a:gd name="connsiteX152" fmla="*/ 67617 w 598129"/>
              <a:gd name="connsiteY152" fmla="*/ 26492 h 585714"/>
              <a:gd name="connsiteX153" fmla="*/ 70135 w 598129"/>
              <a:gd name="connsiteY153" fmla="*/ 25051 h 585714"/>
              <a:gd name="connsiteX154" fmla="*/ 70854 w 598129"/>
              <a:gd name="connsiteY154" fmla="*/ 24691 h 585714"/>
              <a:gd name="connsiteX155" fmla="*/ 71933 w 598129"/>
              <a:gd name="connsiteY155" fmla="*/ 24331 h 585714"/>
              <a:gd name="connsiteX156" fmla="*/ 73732 w 598129"/>
              <a:gd name="connsiteY156" fmla="*/ 24331 h 585714"/>
              <a:gd name="connsiteX157" fmla="*/ 74091 w 598129"/>
              <a:gd name="connsiteY157" fmla="*/ 24331 h 585714"/>
              <a:gd name="connsiteX158" fmla="*/ 76969 w 598129"/>
              <a:gd name="connsiteY158" fmla="*/ 24691 h 585714"/>
              <a:gd name="connsiteX159" fmla="*/ 77688 w 598129"/>
              <a:gd name="connsiteY159" fmla="*/ 25051 h 585714"/>
              <a:gd name="connsiteX160" fmla="*/ 80565 w 598129"/>
              <a:gd name="connsiteY160" fmla="*/ 26852 h 585714"/>
              <a:gd name="connsiteX161" fmla="*/ 221555 w 598129"/>
              <a:gd name="connsiteY161" fmla="*/ 168008 h 585714"/>
              <a:gd name="connsiteX162" fmla="*/ 298885 w 598129"/>
              <a:gd name="connsiteY162" fmla="*/ 139200 h 585714"/>
              <a:gd name="connsiteX163" fmla="*/ 339887 w 598129"/>
              <a:gd name="connsiteY163" fmla="*/ 146762 h 585714"/>
              <a:gd name="connsiteX164" fmla="*/ 341325 w 598129"/>
              <a:gd name="connsiteY164" fmla="*/ 144242 h 585714"/>
              <a:gd name="connsiteX165" fmla="*/ 427646 w 598129"/>
              <a:gd name="connsiteY165" fmla="*/ 17850 h 585714"/>
              <a:gd name="connsiteX166" fmla="*/ 449765 w 598129"/>
              <a:gd name="connsiteY166" fmla="*/ 1601 h 58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98129" h="585714">
                <a:moveTo>
                  <a:pt x="311576" y="362448"/>
                </a:moveTo>
                <a:cubicBezTo>
                  <a:pt x="316226" y="364606"/>
                  <a:pt x="318731" y="369641"/>
                  <a:pt x="316942" y="374317"/>
                </a:cubicBezTo>
                <a:lnTo>
                  <a:pt x="291900" y="437264"/>
                </a:lnTo>
                <a:lnTo>
                  <a:pt x="333398" y="431149"/>
                </a:lnTo>
                <a:cubicBezTo>
                  <a:pt x="336618" y="430790"/>
                  <a:pt x="339838" y="432228"/>
                  <a:pt x="341626" y="434746"/>
                </a:cubicBezTo>
                <a:cubicBezTo>
                  <a:pt x="343773" y="437624"/>
                  <a:pt x="344130" y="440861"/>
                  <a:pt x="343057" y="443739"/>
                </a:cubicBezTo>
                <a:lnTo>
                  <a:pt x="311933" y="519634"/>
                </a:lnTo>
                <a:cubicBezTo>
                  <a:pt x="310860" y="523231"/>
                  <a:pt x="307640" y="525389"/>
                  <a:pt x="304063" y="525389"/>
                </a:cubicBezTo>
                <a:cubicBezTo>
                  <a:pt x="302990" y="525389"/>
                  <a:pt x="301916" y="525030"/>
                  <a:pt x="300485" y="524670"/>
                </a:cubicBezTo>
                <a:cubicBezTo>
                  <a:pt x="295835" y="522512"/>
                  <a:pt x="293688" y="517476"/>
                  <a:pt x="295835" y="512800"/>
                </a:cubicBezTo>
                <a:lnTo>
                  <a:pt x="320519" y="451652"/>
                </a:lnTo>
                <a:lnTo>
                  <a:pt x="279021" y="457407"/>
                </a:lnTo>
                <a:cubicBezTo>
                  <a:pt x="275801" y="457767"/>
                  <a:pt x="272939" y="456688"/>
                  <a:pt x="270792" y="453810"/>
                </a:cubicBezTo>
                <a:cubicBezTo>
                  <a:pt x="268646" y="451292"/>
                  <a:pt x="268288" y="448055"/>
                  <a:pt x="269361" y="445177"/>
                </a:cubicBezTo>
                <a:lnTo>
                  <a:pt x="300485" y="367843"/>
                </a:lnTo>
                <a:cubicBezTo>
                  <a:pt x="302274" y="363167"/>
                  <a:pt x="307283" y="360649"/>
                  <a:pt x="311576" y="362448"/>
                </a:cubicBezTo>
                <a:close/>
                <a:moveTo>
                  <a:pt x="243136" y="327528"/>
                </a:moveTo>
                <a:lnTo>
                  <a:pt x="89557" y="481287"/>
                </a:lnTo>
                <a:lnTo>
                  <a:pt x="127682" y="497492"/>
                </a:lnTo>
                <a:cubicBezTo>
                  <a:pt x="137753" y="501453"/>
                  <a:pt x="149262" y="498212"/>
                  <a:pt x="155017" y="489570"/>
                </a:cubicBezTo>
                <a:lnTo>
                  <a:pt x="241697" y="362817"/>
                </a:lnTo>
                <a:cubicBezTo>
                  <a:pt x="248890" y="352014"/>
                  <a:pt x="249250" y="338331"/>
                  <a:pt x="243136" y="327528"/>
                </a:cubicBezTo>
                <a:close/>
                <a:moveTo>
                  <a:pt x="385205" y="310469"/>
                </a:moveTo>
                <a:cubicBezTo>
                  <a:pt x="379091" y="310244"/>
                  <a:pt x="372976" y="311684"/>
                  <a:pt x="367581" y="314565"/>
                </a:cubicBezTo>
                <a:lnTo>
                  <a:pt x="520800" y="468324"/>
                </a:lnTo>
                <a:lnTo>
                  <a:pt x="536985" y="430154"/>
                </a:lnTo>
                <a:cubicBezTo>
                  <a:pt x="541301" y="420432"/>
                  <a:pt x="538064" y="408909"/>
                  <a:pt x="529072" y="402788"/>
                </a:cubicBezTo>
                <a:lnTo>
                  <a:pt x="402829" y="316365"/>
                </a:lnTo>
                <a:cubicBezTo>
                  <a:pt x="397434" y="312584"/>
                  <a:pt x="391319" y="310694"/>
                  <a:pt x="385205" y="310469"/>
                </a:cubicBezTo>
                <a:close/>
                <a:moveTo>
                  <a:pt x="274067" y="296560"/>
                </a:moveTo>
                <a:lnTo>
                  <a:pt x="256084" y="314565"/>
                </a:lnTo>
                <a:cubicBezTo>
                  <a:pt x="268313" y="331849"/>
                  <a:pt x="268672" y="355255"/>
                  <a:pt x="256443" y="373260"/>
                </a:cubicBezTo>
                <a:lnTo>
                  <a:pt x="197817" y="458962"/>
                </a:lnTo>
                <a:lnTo>
                  <a:pt x="197817" y="567349"/>
                </a:lnTo>
                <a:lnTo>
                  <a:pt x="399951" y="567349"/>
                </a:lnTo>
                <a:lnTo>
                  <a:pt x="399951" y="372900"/>
                </a:lnTo>
                <a:lnTo>
                  <a:pt x="323702" y="296560"/>
                </a:lnTo>
                <a:cubicBezTo>
                  <a:pt x="316508" y="301242"/>
                  <a:pt x="308236" y="304122"/>
                  <a:pt x="298885" y="304122"/>
                </a:cubicBezTo>
                <a:cubicBezTo>
                  <a:pt x="289893" y="304122"/>
                  <a:pt x="281261" y="301242"/>
                  <a:pt x="274067" y="296560"/>
                </a:cubicBezTo>
                <a:close/>
                <a:moveTo>
                  <a:pt x="298885" y="231384"/>
                </a:moveTo>
                <a:lnTo>
                  <a:pt x="291539" y="234478"/>
                </a:lnTo>
                <a:lnTo>
                  <a:pt x="279867" y="239396"/>
                </a:lnTo>
                <a:cubicBezTo>
                  <a:pt x="274967" y="244347"/>
                  <a:pt x="271909" y="251189"/>
                  <a:pt x="271909" y="258751"/>
                </a:cubicBezTo>
                <a:cubicBezTo>
                  <a:pt x="271909" y="273515"/>
                  <a:pt x="284138" y="285758"/>
                  <a:pt x="298885" y="285758"/>
                </a:cubicBezTo>
                <a:cubicBezTo>
                  <a:pt x="313631" y="285758"/>
                  <a:pt x="325860" y="273515"/>
                  <a:pt x="325860" y="258751"/>
                </a:cubicBezTo>
                <a:cubicBezTo>
                  <a:pt x="325860" y="243627"/>
                  <a:pt x="313631" y="231384"/>
                  <a:pt x="298885" y="231384"/>
                </a:cubicBezTo>
                <a:close/>
                <a:moveTo>
                  <a:pt x="243136" y="215900"/>
                </a:moveTo>
                <a:cubicBezTo>
                  <a:pt x="234503" y="221661"/>
                  <a:pt x="224073" y="224902"/>
                  <a:pt x="214002" y="224902"/>
                </a:cubicBezTo>
                <a:cubicBezTo>
                  <a:pt x="210406" y="224902"/>
                  <a:pt x="207169" y="224542"/>
                  <a:pt x="203932" y="223822"/>
                </a:cubicBezTo>
                <a:cubicBezTo>
                  <a:pt x="200335" y="234625"/>
                  <a:pt x="197817" y="246508"/>
                  <a:pt x="197817" y="258751"/>
                </a:cubicBezTo>
                <a:lnTo>
                  <a:pt x="197817" y="347333"/>
                </a:lnTo>
                <a:lnTo>
                  <a:pt x="261119" y="283597"/>
                </a:lnTo>
                <a:cubicBezTo>
                  <a:pt x="256443" y="276395"/>
                  <a:pt x="253566" y="268113"/>
                  <a:pt x="253566" y="258751"/>
                </a:cubicBezTo>
                <a:cubicBezTo>
                  <a:pt x="253566" y="249388"/>
                  <a:pt x="256443" y="240746"/>
                  <a:pt x="261119" y="233544"/>
                </a:cubicBezTo>
                <a:close/>
                <a:moveTo>
                  <a:pt x="376213" y="193934"/>
                </a:moveTo>
                <a:lnTo>
                  <a:pt x="336650" y="233544"/>
                </a:lnTo>
                <a:cubicBezTo>
                  <a:pt x="340966" y="240746"/>
                  <a:pt x="344203" y="249388"/>
                  <a:pt x="344203" y="258751"/>
                </a:cubicBezTo>
                <a:cubicBezTo>
                  <a:pt x="344203" y="268113"/>
                  <a:pt x="340966" y="276395"/>
                  <a:pt x="336650" y="283597"/>
                </a:cubicBezTo>
                <a:lnTo>
                  <a:pt x="354273" y="301602"/>
                </a:lnTo>
                <a:cubicBezTo>
                  <a:pt x="367581" y="292239"/>
                  <a:pt x="384486" y="290079"/>
                  <a:pt x="399951" y="295120"/>
                </a:cubicBezTo>
                <a:lnTo>
                  <a:pt x="399951" y="258751"/>
                </a:lnTo>
                <a:cubicBezTo>
                  <a:pt x="399951" y="234265"/>
                  <a:pt x="390960" y="211579"/>
                  <a:pt x="376213" y="193934"/>
                </a:cubicBezTo>
                <a:close/>
                <a:moveTo>
                  <a:pt x="298885" y="157205"/>
                </a:moveTo>
                <a:cubicBezTo>
                  <a:pt x="274427" y="157205"/>
                  <a:pt x="252127" y="166207"/>
                  <a:pt x="234144" y="180971"/>
                </a:cubicBezTo>
                <a:lnTo>
                  <a:pt x="250329" y="197175"/>
                </a:lnTo>
                <a:lnTo>
                  <a:pt x="274067" y="220941"/>
                </a:lnTo>
                <a:cubicBezTo>
                  <a:pt x="281261" y="216260"/>
                  <a:pt x="289893" y="213379"/>
                  <a:pt x="298885" y="213379"/>
                </a:cubicBezTo>
                <a:lnTo>
                  <a:pt x="306682" y="215755"/>
                </a:lnTo>
                <a:lnTo>
                  <a:pt x="323702" y="220941"/>
                </a:lnTo>
                <a:lnTo>
                  <a:pt x="341685" y="202937"/>
                </a:lnTo>
                <a:cubicBezTo>
                  <a:pt x="337549" y="197175"/>
                  <a:pt x="334852" y="190694"/>
                  <a:pt x="333503" y="183987"/>
                </a:cubicBezTo>
                <a:lnTo>
                  <a:pt x="333497" y="182598"/>
                </a:lnTo>
                <a:lnTo>
                  <a:pt x="333413" y="163687"/>
                </a:lnTo>
                <a:cubicBezTo>
                  <a:pt x="322623" y="159726"/>
                  <a:pt x="311113" y="157205"/>
                  <a:pt x="298885" y="157205"/>
                </a:cubicBezTo>
                <a:close/>
                <a:moveTo>
                  <a:pt x="76969" y="49178"/>
                </a:moveTo>
                <a:lnTo>
                  <a:pt x="60424" y="86987"/>
                </a:lnTo>
                <a:cubicBezTo>
                  <a:pt x="56468" y="97070"/>
                  <a:pt x="59705" y="108593"/>
                  <a:pt x="68696" y="114714"/>
                </a:cubicBezTo>
                <a:lnTo>
                  <a:pt x="194940" y="201136"/>
                </a:lnTo>
                <a:cubicBezTo>
                  <a:pt x="205730" y="208338"/>
                  <a:pt x="219397" y="208698"/>
                  <a:pt x="230187" y="202577"/>
                </a:cubicBezTo>
                <a:close/>
                <a:moveTo>
                  <a:pt x="461095" y="18210"/>
                </a:moveTo>
                <a:cubicBezTo>
                  <a:pt x="453902" y="18210"/>
                  <a:pt x="446708" y="21451"/>
                  <a:pt x="442392" y="27932"/>
                </a:cubicBezTo>
                <a:lnTo>
                  <a:pt x="356072" y="154684"/>
                </a:lnTo>
                <a:cubicBezTo>
                  <a:pt x="348878" y="165127"/>
                  <a:pt x="348519" y="178811"/>
                  <a:pt x="354633" y="189613"/>
                </a:cubicBezTo>
                <a:lnTo>
                  <a:pt x="507852" y="36214"/>
                </a:lnTo>
                <a:lnTo>
                  <a:pt x="470087" y="20010"/>
                </a:lnTo>
                <a:cubicBezTo>
                  <a:pt x="467209" y="18930"/>
                  <a:pt x="463972" y="18210"/>
                  <a:pt x="461095" y="18210"/>
                </a:cubicBezTo>
                <a:close/>
                <a:moveTo>
                  <a:pt x="449765" y="1601"/>
                </a:moveTo>
                <a:cubicBezTo>
                  <a:pt x="458577" y="-965"/>
                  <a:pt x="468288" y="-515"/>
                  <a:pt x="477280" y="3446"/>
                </a:cubicBezTo>
                <a:lnTo>
                  <a:pt x="527274" y="25051"/>
                </a:lnTo>
                <a:cubicBezTo>
                  <a:pt x="528353" y="25412"/>
                  <a:pt x="529072" y="26132"/>
                  <a:pt x="529792" y="26492"/>
                </a:cubicBezTo>
                <a:cubicBezTo>
                  <a:pt x="529792" y="26852"/>
                  <a:pt x="530151" y="26852"/>
                  <a:pt x="530151" y="26852"/>
                </a:cubicBezTo>
                <a:cubicBezTo>
                  <a:pt x="530511" y="26852"/>
                  <a:pt x="530511" y="27212"/>
                  <a:pt x="530511" y="27212"/>
                </a:cubicBezTo>
                <a:cubicBezTo>
                  <a:pt x="530871" y="27932"/>
                  <a:pt x="531590" y="28652"/>
                  <a:pt x="532309" y="29733"/>
                </a:cubicBezTo>
                <a:lnTo>
                  <a:pt x="532309" y="30093"/>
                </a:lnTo>
                <a:cubicBezTo>
                  <a:pt x="532669" y="30813"/>
                  <a:pt x="532669" y="31173"/>
                  <a:pt x="532669" y="31533"/>
                </a:cubicBezTo>
                <a:cubicBezTo>
                  <a:pt x="532669" y="32253"/>
                  <a:pt x="532669" y="32613"/>
                  <a:pt x="532669" y="32973"/>
                </a:cubicBezTo>
                <a:cubicBezTo>
                  <a:pt x="533029" y="33334"/>
                  <a:pt x="533029" y="33334"/>
                  <a:pt x="533029" y="33334"/>
                </a:cubicBezTo>
                <a:cubicBezTo>
                  <a:pt x="533029" y="34414"/>
                  <a:pt x="532669" y="35494"/>
                  <a:pt x="532309" y="36214"/>
                </a:cubicBezTo>
                <a:cubicBezTo>
                  <a:pt x="532309" y="36574"/>
                  <a:pt x="532309" y="36934"/>
                  <a:pt x="532309" y="36934"/>
                </a:cubicBezTo>
                <a:cubicBezTo>
                  <a:pt x="531590" y="38015"/>
                  <a:pt x="530871" y="38735"/>
                  <a:pt x="530151" y="39815"/>
                </a:cubicBezTo>
                <a:lnTo>
                  <a:pt x="389161" y="180971"/>
                </a:lnTo>
                <a:cubicBezTo>
                  <a:pt x="407145" y="201856"/>
                  <a:pt x="417935" y="228863"/>
                  <a:pt x="417935" y="258751"/>
                </a:cubicBezTo>
                <a:lnTo>
                  <a:pt x="417935" y="304842"/>
                </a:lnTo>
                <a:lnTo>
                  <a:pt x="539503" y="387664"/>
                </a:lnTo>
                <a:cubicBezTo>
                  <a:pt x="555328" y="398827"/>
                  <a:pt x="561442" y="419712"/>
                  <a:pt x="553889" y="437356"/>
                </a:cubicBezTo>
                <a:lnTo>
                  <a:pt x="532309" y="487409"/>
                </a:lnTo>
                <a:lnTo>
                  <a:pt x="532309" y="487769"/>
                </a:lnTo>
                <a:cubicBezTo>
                  <a:pt x="531590" y="488849"/>
                  <a:pt x="530871" y="489570"/>
                  <a:pt x="530511" y="490290"/>
                </a:cubicBezTo>
                <a:cubicBezTo>
                  <a:pt x="530511" y="490290"/>
                  <a:pt x="530511" y="490290"/>
                  <a:pt x="530151" y="490290"/>
                </a:cubicBezTo>
                <a:cubicBezTo>
                  <a:pt x="530151" y="490650"/>
                  <a:pt x="529792" y="490650"/>
                  <a:pt x="529792" y="490650"/>
                </a:cubicBezTo>
                <a:cubicBezTo>
                  <a:pt x="529072" y="491370"/>
                  <a:pt x="528353" y="491730"/>
                  <a:pt x="527274" y="492450"/>
                </a:cubicBezTo>
                <a:lnTo>
                  <a:pt x="526914" y="492450"/>
                </a:lnTo>
                <a:cubicBezTo>
                  <a:pt x="526195" y="492810"/>
                  <a:pt x="525835" y="493170"/>
                  <a:pt x="525476" y="493170"/>
                </a:cubicBezTo>
                <a:cubicBezTo>
                  <a:pt x="525116" y="493170"/>
                  <a:pt x="524397" y="493170"/>
                  <a:pt x="523677" y="493170"/>
                </a:cubicBezTo>
                <a:cubicBezTo>
                  <a:pt x="522598" y="493170"/>
                  <a:pt x="521519" y="493170"/>
                  <a:pt x="520440" y="492450"/>
                </a:cubicBezTo>
                <a:cubicBezTo>
                  <a:pt x="519002" y="492090"/>
                  <a:pt x="518282" y="491370"/>
                  <a:pt x="517563" y="490290"/>
                </a:cubicBezTo>
                <a:lnTo>
                  <a:pt x="417935" y="390905"/>
                </a:lnTo>
                <a:lnTo>
                  <a:pt x="417935" y="567349"/>
                </a:lnTo>
                <a:lnTo>
                  <a:pt x="588777" y="567349"/>
                </a:lnTo>
                <a:cubicBezTo>
                  <a:pt x="593813" y="567349"/>
                  <a:pt x="598129" y="571310"/>
                  <a:pt x="598129" y="576352"/>
                </a:cubicBezTo>
                <a:cubicBezTo>
                  <a:pt x="598129" y="581393"/>
                  <a:pt x="593813" y="585714"/>
                  <a:pt x="588777" y="585714"/>
                </a:cubicBezTo>
                <a:lnTo>
                  <a:pt x="408943" y="585714"/>
                </a:lnTo>
                <a:lnTo>
                  <a:pt x="188826" y="585714"/>
                </a:lnTo>
                <a:lnTo>
                  <a:pt x="8632" y="585714"/>
                </a:lnTo>
                <a:cubicBezTo>
                  <a:pt x="3956" y="585714"/>
                  <a:pt x="0" y="581393"/>
                  <a:pt x="0" y="576352"/>
                </a:cubicBezTo>
                <a:cubicBezTo>
                  <a:pt x="0" y="571310"/>
                  <a:pt x="3956" y="567349"/>
                  <a:pt x="8632" y="567349"/>
                </a:cubicBezTo>
                <a:lnTo>
                  <a:pt x="179834" y="567349"/>
                </a:lnTo>
                <a:lnTo>
                  <a:pt x="179834" y="485969"/>
                </a:lnTo>
                <a:lnTo>
                  <a:pt x="170123" y="499652"/>
                </a:lnTo>
                <a:cubicBezTo>
                  <a:pt x="162570" y="510815"/>
                  <a:pt x="149622" y="517657"/>
                  <a:pt x="136674" y="517657"/>
                </a:cubicBezTo>
                <a:cubicBezTo>
                  <a:pt x="131279" y="517657"/>
                  <a:pt x="125884" y="516576"/>
                  <a:pt x="120489" y="514056"/>
                </a:cubicBezTo>
                <a:lnTo>
                  <a:pt x="70135" y="492450"/>
                </a:lnTo>
                <a:cubicBezTo>
                  <a:pt x="69416" y="492090"/>
                  <a:pt x="68696" y="491370"/>
                  <a:pt x="67617" y="490650"/>
                </a:cubicBezTo>
                <a:cubicBezTo>
                  <a:pt x="67617" y="490650"/>
                  <a:pt x="67617" y="490650"/>
                  <a:pt x="67617" y="490290"/>
                </a:cubicBezTo>
                <a:cubicBezTo>
                  <a:pt x="67617" y="490290"/>
                  <a:pt x="67617" y="490290"/>
                  <a:pt x="67258" y="490290"/>
                </a:cubicBezTo>
                <a:cubicBezTo>
                  <a:pt x="66538" y="489570"/>
                  <a:pt x="66179" y="488489"/>
                  <a:pt x="65459" y="487769"/>
                </a:cubicBezTo>
                <a:cubicBezTo>
                  <a:pt x="65459" y="487409"/>
                  <a:pt x="65459" y="487409"/>
                  <a:pt x="65459" y="487049"/>
                </a:cubicBezTo>
                <a:cubicBezTo>
                  <a:pt x="65100" y="486689"/>
                  <a:pt x="65100" y="486329"/>
                  <a:pt x="65100" y="485969"/>
                </a:cubicBezTo>
                <a:cubicBezTo>
                  <a:pt x="65100" y="485248"/>
                  <a:pt x="65100" y="484888"/>
                  <a:pt x="65100" y="484528"/>
                </a:cubicBezTo>
                <a:cubicBezTo>
                  <a:pt x="65100" y="484168"/>
                  <a:pt x="65100" y="484168"/>
                  <a:pt x="65100" y="483808"/>
                </a:cubicBezTo>
                <a:cubicBezTo>
                  <a:pt x="65100" y="482728"/>
                  <a:pt x="65100" y="482008"/>
                  <a:pt x="65459" y="480927"/>
                </a:cubicBezTo>
                <a:cubicBezTo>
                  <a:pt x="65459" y="480567"/>
                  <a:pt x="65459" y="480567"/>
                  <a:pt x="65819" y="480207"/>
                </a:cubicBezTo>
                <a:cubicBezTo>
                  <a:pt x="66179" y="479487"/>
                  <a:pt x="66538" y="478407"/>
                  <a:pt x="67617" y="477687"/>
                </a:cubicBezTo>
                <a:lnTo>
                  <a:pt x="179834" y="365338"/>
                </a:lnTo>
                <a:lnTo>
                  <a:pt x="179834" y="258751"/>
                </a:lnTo>
                <a:cubicBezTo>
                  <a:pt x="179834" y="244347"/>
                  <a:pt x="182352" y="230304"/>
                  <a:pt x="187387" y="217340"/>
                </a:cubicBezTo>
                <a:cubicBezTo>
                  <a:pt x="186308" y="216980"/>
                  <a:pt x="185589" y="216620"/>
                  <a:pt x="184869" y="216260"/>
                </a:cubicBezTo>
                <a:lnTo>
                  <a:pt x="58266" y="129838"/>
                </a:lnTo>
                <a:cubicBezTo>
                  <a:pt x="42441" y="118675"/>
                  <a:pt x="36326" y="97790"/>
                  <a:pt x="43879" y="79785"/>
                </a:cubicBezTo>
                <a:lnTo>
                  <a:pt x="65459" y="29733"/>
                </a:lnTo>
                <a:cubicBezTo>
                  <a:pt x="66179" y="28652"/>
                  <a:pt x="66538" y="27932"/>
                  <a:pt x="67258" y="27212"/>
                </a:cubicBezTo>
                <a:cubicBezTo>
                  <a:pt x="67258" y="27212"/>
                  <a:pt x="67617" y="27212"/>
                  <a:pt x="67617" y="26852"/>
                </a:cubicBezTo>
                <a:cubicBezTo>
                  <a:pt x="67617" y="26852"/>
                  <a:pt x="67617" y="26852"/>
                  <a:pt x="67617" y="26492"/>
                </a:cubicBezTo>
                <a:cubicBezTo>
                  <a:pt x="68696" y="26132"/>
                  <a:pt x="69416" y="25412"/>
                  <a:pt x="70135" y="25051"/>
                </a:cubicBezTo>
                <a:cubicBezTo>
                  <a:pt x="70495" y="25051"/>
                  <a:pt x="70854" y="25051"/>
                  <a:pt x="70854" y="24691"/>
                </a:cubicBezTo>
                <a:cubicBezTo>
                  <a:pt x="71214" y="24691"/>
                  <a:pt x="71574" y="24331"/>
                  <a:pt x="71933" y="24331"/>
                </a:cubicBezTo>
                <a:cubicBezTo>
                  <a:pt x="72653" y="24331"/>
                  <a:pt x="73012" y="24331"/>
                  <a:pt x="73732" y="24331"/>
                </a:cubicBezTo>
                <a:cubicBezTo>
                  <a:pt x="73732" y="24331"/>
                  <a:pt x="73732" y="24331"/>
                  <a:pt x="74091" y="24331"/>
                </a:cubicBezTo>
                <a:cubicBezTo>
                  <a:pt x="75170" y="24331"/>
                  <a:pt x="76249" y="24331"/>
                  <a:pt x="76969" y="24691"/>
                </a:cubicBezTo>
                <a:cubicBezTo>
                  <a:pt x="77328" y="25051"/>
                  <a:pt x="77328" y="25051"/>
                  <a:pt x="77688" y="25051"/>
                </a:cubicBezTo>
                <a:cubicBezTo>
                  <a:pt x="78767" y="25412"/>
                  <a:pt x="79486" y="26132"/>
                  <a:pt x="80565" y="26852"/>
                </a:cubicBezTo>
                <a:lnTo>
                  <a:pt x="221555" y="168008"/>
                </a:lnTo>
                <a:cubicBezTo>
                  <a:pt x="242416" y="150003"/>
                  <a:pt x="269392" y="139200"/>
                  <a:pt x="298885" y="139200"/>
                </a:cubicBezTo>
                <a:cubicBezTo>
                  <a:pt x="313271" y="139200"/>
                  <a:pt x="326939" y="141721"/>
                  <a:pt x="339887" y="146762"/>
                </a:cubicBezTo>
                <a:cubicBezTo>
                  <a:pt x="340246" y="146042"/>
                  <a:pt x="340606" y="144962"/>
                  <a:pt x="341325" y="144242"/>
                </a:cubicBezTo>
                <a:lnTo>
                  <a:pt x="427646" y="17850"/>
                </a:lnTo>
                <a:cubicBezTo>
                  <a:pt x="433041" y="9748"/>
                  <a:pt x="440953" y="4166"/>
                  <a:pt x="449765" y="1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3989"/>
            <a:endParaRPr lang="en-US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AC9E0D63-B934-C54C-84CA-D52DB74D2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620" y="4186424"/>
            <a:ext cx="415267" cy="339419"/>
          </a:xfrm>
          <a:custGeom>
            <a:avLst/>
            <a:gdLst>
              <a:gd name="connsiteX0" fmla="*/ 558629 w 599715"/>
              <a:gd name="connsiteY0" fmla="*/ 426789 h 490177"/>
              <a:gd name="connsiteX1" fmla="*/ 535923 w 599715"/>
              <a:gd name="connsiteY1" fmla="*/ 449479 h 490177"/>
              <a:gd name="connsiteX2" fmla="*/ 558629 w 599715"/>
              <a:gd name="connsiteY2" fmla="*/ 472169 h 490177"/>
              <a:gd name="connsiteX3" fmla="*/ 581334 w 599715"/>
              <a:gd name="connsiteY3" fmla="*/ 449479 h 490177"/>
              <a:gd name="connsiteX4" fmla="*/ 558629 w 599715"/>
              <a:gd name="connsiteY4" fmla="*/ 426789 h 490177"/>
              <a:gd name="connsiteX5" fmla="*/ 449786 w 599715"/>
              <a:gd name="connsiteY5" fmla="*/ 426789 h 490177"/>
              <a:gd name="connsiteX6" fmla="*/ 426720 w 599715"/>
              <a:gd name="connsiteY6" fmla="*/ 449479 h 490177"/>
              <a:gd name="connsiteX7" fmla="*/ 449786 w 599715"/>
              <a:gd name="connsiteY7" fmla="*/ 472169 h 490177"/>
              <a:gd name="connsiteX8" fmla="*/ 472492 w 599715"/>
              <a:gd name="connsiteY8" fmla="*/ 449479 h 490177"/>
              <a:gd name="connsiteX9" fmla="*/ 449786 w 599715"/>
              <a:gd name="connsiteY9" fmla="*/ 426789 h 490177"/>
              <a:gd name="connsiteX10" fmla="*/ 149568 w 599715"/>
              <a:gd name="connsiteY10" fmla="*/ 426789 h 490177"/>
              <a:gd name="connsiteX11" fmla="*/ 127223 w 599715"/>
              <a:gd name="connsiteY11" fmla="*/ 449479 h 490177"/>
              <a:gd name="connsiteX12" fmla="*/ 149568 w 599715"/>
              <a:gd name="connsiteY12" fmla="*/ 472169 h 490177"/>
              <a:gd name="connsiteX13" fmla="*/ 172634 w 599715"/>
              <a:gd name="connsiteY13" fmla="*/ 449479 h 490177"/>
              <a:gd name="connsiteX14" fmla="*/ 149568 w 599715"/>
              <a:gd name="connsiteY14" fmla="*/ 426789 h 490177"/>
              <a:gd name="connsiteX15" fmla="*/ 40726 w 599715"/>
              <a:gd name="connsiteY15" fmla="*/ 426789 h 490177"/>
              <a:gd name="connsiteX16" fmla="*/ 18020 w 599715"/>
              <a:gd name="connsiteY16" fmla="*/ 449479 h 490177"/>
              <a:gd name="connsiteX17" fmla="*/ 40726 w 599715"/>
              <a:gd name="connsiteY17" fmla="*/ 472169 h 490177"/>
              <a:gd name="connsiteX18" fmla="*/ 63431 w 599715"/>
              <a:gd name="connsiteY18" fmla="*/ 449479 h 490177"/>
              <a:gd name="connsiteX19" fmla="*/ 40726 w 599715"/>
              <a:gd name="connsiteY19" fmla="*/ 426789 h 490177"/>
              <a:gd name="connsiteX20" fmla="*/ 172634 w 599715"/>
              <a:gd name="connsiteY20" fmla="*/ 336029 h 490177"/>
              <a:gd name="connsiteX21" fmla="*/ 172634 w 599715"/>
              <a:gd name="connsiteY21" fmla="*/ 363041 h 490177"/>
              <a:gd name="connsiteX22" fmla="*/ 427081 w 599715"/>
              <a:gd name="connsiteY22" fmla="*/ 363041 h 490177"/>
              <a:gd name="connsiteX23" fmla="*/ 427081 w 599715"/>
              <a:gd name="connsiteY23" fmla="*/ 336029 h 490177"/>
              <a:gd name="connsiteX24" fmla="*/ 99472 w 599715"/>
              <a:gd name="connsiteY24" fmla="*/ 281285 h 490177"/>
              <a:gd name="connsiteX25" fmla="*/ 99472 w 599715"/>
              <a:gd name="connsiteY25" fmla="*/ 314059 h 490177"/>
              <a:gd name="connsiteX26" fmla="*/ 127223 w 599715"/>
              <a:gd name="connsiteY26" fmla="*/ 317661 h 490177"/>
              <a:gd name="connsiteX27" fmla="*/ 154614 w 599715"/>
              <a:gd name="connsiteY27" fmla="*/ 317661 h 490177"/>
              <a:gd name="connsiteX28" fmla="*/ 154614 w 599715"/>
              <a:gd name="connsiteY28" fmla="*/ 281285 h 490177"/>
              <a:gd name="connsiteX29" fmla="*/ 99472 w 599715"/>
              <a:gd name="connsiteY29" fmla="*/ 226900 h 490177"/>
              <a:gd name="connsiteX30" fmla="*/ 99472 w 599715"/>
              <a:gd name="connsiteY30" fmla="*/ 263277 h 490177"/>
              <a:gd name="connsiteX31" fmla="*/ 154614 w 599715"/>
              <a:gd name="connsiteY31" fmla="*/ 263277 h 490177"/>
              <a:gd name="connsiteX32" fmla="*/ 154614 w 599715"/>
              <a:gd name="connsiteY32" fmla="*/ 226900 h 490177"/>
              <a:gd name="connsiteX33" fmla="*/ 327072 w 599715"/>
              <a:gd name="connsiteY33" fmla="*/ 198437 h 490177"/>
              <a:gd name="connsiteX34" fmla="*/ 336186 w 599715"/>
              <a:gd name="connsiteY34" fmla="*/ 207551 h 490177"/>
              <a:gd name="connsiteX35" fmla="*/ 296815 w 599715"/>
              <a:gd name="connsiteY35" fmla="*/ 247286 h 490177"/>
              <a:gd name="connsiteX36" fmla="*/ 287337 w 599715"/>
              <a:gd name="connsiteY36" fmla="*/ 238172 h 490177"/>
              <a:gd name="connsiteX37" fmla="*/ 296815 w 599715"/>
              <a:gd name="connsiteY37" fmla="*/ 228694 h 490177"/>
              <a:gd name="connsiteX38" fmla="*/ 317959 w 599715"/>
              <a:gd name="connsiteY38" fmla="*/ 207551 h 490177"/>
              <a:gd name="connsiteX39" fmla="*/ 327072 w 599715"/>
              <a:gd name="connsiteY39" fmla="*/ 198437 h 490177"/>
              <a:gd name="connsiteX40" fmla="*/ 99472 w 599715"/>
              <a:gd name="connsiteY40" fmla="*/ 172516 h 490177"/>
              <a:gd name="connsiteX41" fmla="*/ 99472 w 599715"/>
              <a:gd name="connsiteY41" fmla="*/ 208892 h 490177"/>
              <a:gd name="connsiteX42" fmla="*/ 154614 w 599715"/>
              <a:gd name="connsiteY42" fmla="*/ 208892 h 490177"/>
              <a:gd name="connsiteX43" fmla="*/ 154614 w 599715"/>
              <a:gd name="connsiteY43" fmla="*/ 172516 h 490177"/>
              <a:gd name="connsiteX44" fmla="*/ 99472 w 599715"/>
              <a:gd name="connsiteY44" fmla="*/ 117772 h 490177"/>
              <a:gd name="connsiteX45" fmla="*/ 99472 w 599715"/>
              <a:gd name="connsiteY45" fmla="*/ 154148 h 490177"/>
              <a:gd name="connsiteX46" fmla="*/ 154614 w 599715"/>
              <a:gd name="connsiteY46" fmla="*/ 154148 h 490177"/>
              <a:gd name="connsiteX47" fmla="*/ 154614 w 599715"/>
              <a:gd name="connsiteY47" fmla="*/ 117772 h 490177"/>
              <a:gd name="connsiteX48" fmla="*/ 300037 w 599715"/>
              <a:gd name="connsiteY48" fmla="*/ 111524 h 490177"/>
              <a:gd name="connsiteX49" fmla="*/ 239062 w 599715"/>
              <a:gd name="connsiteY49" fmla="*/ 210280 h 490177"/>
              <a:gd name="connsiteX50" fmla="*/ 300037 w 599715"/>
              <a:gd name="connsiteY50" fmla="*/ 270610 h 490177"/>
              <a:gd name="connsiteX51" fmla="*/ 360651 w 599715"/>
              <a:gd name="connsiteY51" fmla="*/ 210280 h 490177"/>
              <a:gd name="connsiteX52" fmla="*/ 300037 w 599715"/>
              <a:gd name="connsiteY52" fmla="*/ 111524 h 490177"/>
              <a:gd name="connsiteX53" fmla="*/ 293543 w 599715"/>
              <a:gd name="connsiteY53" fmla="*/ 91773 h 490177"/>
              <a:gd name="connsiteX54" fmla="*/ 306171 w 599715"/>
              <a:gd name="connsiteY54" fmla="*/ 91773 h 490177"/>
              <a:gd name="connsiteX55" fmla="*/ 379051 w 599715"/>
              <a:gd name="connsiteY55" fmla="*/ 210280 h 490177"/>
              <a:gd name="connsiteX56" fmla="*/ 300037 w 599715"/>
              <a:gd name="connsiteY56" fmla="*/ 288566 h 490177"/>
              <a:gd name="connsiteX57" fmla="*/ 220662 w 599715"/>
              <a:gd name="connsiteY57" fmla="*/ 210280 h 490177"/>
              <a:gd name="connsiteX58" fmla="*/ 293543 w 599715"/>
              <a:gd name="connsiteY58" fmla="*/ 91773 h 490177"/>
              <a:gd name="connsiteX59" fmla="*/ 81091 w 599715"/>
              <a:gd name="connsiteY59" fmla="*/ 73833 h 490177"/>
              <a:gd name="connsiteX60" fmla="*/ 18020 w 599715"/>
              <a:gd name="connsiteY60" fmla="*/ 172516 h 490177"/>
              <a:gd name="connsiteX61" fmla="*/ 18020 w 599715"/>
              <a:gd name="connsiteY61" fmla="*/ 208892 h 490177"/>
              <a:gd name="connsiteX62" fmla="*/ 81091 w 599715"/>
              <a:gd name="connsiteY62" fmla="*/ 307576 h 490177"/>
              <a:gd name="connsiteX63" fmla="*/ 172634 w 599715"/>
              <a:gd name="connsiteY63" fmla="*/ 63388 h 490177"/>
              <a:gd name="connsiteX64" fmla="*/ 172634 w 599715"/>
              <a:gd name="connsiteY64" fmla="*/ 317661 h 490177"/>
              <a:gd name="connsiteX65" fmla="*/ 436091 w 599715"/>
              <a:gd name="connsiteY65" fmla="*/ 317661 h 490177"/>
              <a:gd name="connsiteX66" fmla="*/ 472492 w 599715"/>
              <a:gd name="connsiteY66" fmla="*/ 317661 h 490177"/>
              <a:gd name="connsiteX67" fmla="*/ 581334 w 599715"/>
              <a:gd name="connsiteY67" fmla="*/ 208892 h 490177"/>
              <a:gd name="connsiteX68" fmla="*/ 581334 w 599715"/>
              <a:gd name="connsiteY68" fmla="*/ 172516 h 490177"/>
              <a:gd name="connsiteX69" fmla="*/ 472492 w 599715"/>
              <a:gd name="connsiteY69" fmla="*/ 63388 h 490177"/>
              <a:gd name="connsiteX70" fmla="*/ 367614 w 599715"/>
              <a:gd name="connsiteY70" fmla="*/ 63388 h 490177"/>
              <a:gd name="connsiteX71" fmla="*/ 231740 w 599715"/>
              <a:gd name="connsiteY71" fmla="*/ 63388 h 490177"/>
              <a:gd name="connsiteX72" fmla="*/ 127223 w 599715"/>
              <a:gd name="connsiteY72" fmla="*/ 63388 h 490177"/>
              <a:gd name="connsiteX73" fmla="*/ 99472 w 599715"/>
              <a:gd name="connsiteY73" fmla="*/ 66990 h 490177"/>
              <a:gd name="connsiteX74" fmla="*/ 99472 w 599715"/>
              <a:gd name="connsiteY74" fmla="*/ 99764 h 490177"/>
              <a:gd name="connsiteX75" fmla="*/ 154614 w 599715"/>
              <a:gd name="connsiteY75" fmla="*/ 99764 h 490177"/>
              <a:gd name="connsiteX76" fmla="*/ 154614 w 599715"/>
              <a:gd name="connsiteY76" fmla="*/ 63388 h 490177"/>
              <a:gd name="connsiteX77" fmla="*/ 240751 w 599715"/>
              <a:gd name="connsiteY77" fmla="*/ 18008 h 490177"/>
              <a:gd name="connsiteX78" fmla="*/ 240751 w 599715"/>
              <a:gd name="connsiteY78" fmla="*/ 45380 h 490177"/>
              <a:gd name="connsiteX79" fmla="*/ 358964 w 599715"/>
              <a:gd name="connsiteY79" fmla="*/ 45380 h 490177"/>
              <a:gd name="connsiteX80" fmla="*/ 358964 w 599715"/>
              <a:gd name="connsiteY80" fmla="*/ 18008 h 490177"/>
              <a:gd name="connsiteX81" fmla="*/ 213360 w 599715"/>
              <a:gd name="connsiteY81" fmla="*/ 0 h 490177"/>
              <a:gd name="connsiteX82" fmla="*/ 231740 w 599715"/>
              <a:gd name="connsiteY82" fmla="*/ 0 h 490177"/>
              <a:gd name="connsiteX83" fmla="*/ 367614 w 599715"/>
              <a:gd name="connsiteY83" fmla="*/ 0 h 490177"/>
              <a:gd name="connsiteX84" fmla="*/ 385994 w 599715"/>
              <a:gd name="connsiteY84" fmla="*/ 0 h 490177"/>
              <a:gd name="connsiteX85" fmla="*/ 395005 w 599715"/>
              <a:gd name="connsiteY85" fmla="*/ 9004 h 490177"/>
              <a:gd name="connsiteX86" fmla="*/ 385994 w 599715"/>
              <a:gd name="connsiteY86" fmla="*/ 18008 h 490177"/>
              <a:gd name="connsiteX87" fmla="*/ 376984 w 599715"/>
              <a:gd name="connsiteY87" fmla="*/ 18008 h 490177"/>
              <a:gd name="connsiteX88" fmla="*/ 376984 w 599715"/>
              <a:gd name="connsiteY88" fmla="*/ 45380 h 490177"/>
              <a:gd name="connsiteX89" fmla="*/ 472492 w 599715"/>
              <a:gd name="connsiteY89" fmla="*/ 45380 h 490177"/>
              <a:gd name="connsiteX90" fmla="*/ 599715 w 599715"/>
              <a:gd name="connsiteY90" fmla="*/ 172516 h 490177"/>
              <a:gd name="connsiteX91" fmla="*/ 599715 w 599715"/>
              <a:gd name="connsiteY91" fmla="*/ 208892 h 490177"/>
              <a:gd name="connsiteX92" fmla="*/ 472492 w 599715"/>
              <a:gd name="connsiteY92" fmla="*/ 336029 h 490177"/>
              <a:gd name="connsiteX93" fmla="*/ 445101 w 599715"/>
              <a:gd name="connsiteY93" fmla="*/ 336029 h 490177"/>
              <a:gd name="connsiteX94" fmla="*/ 445101 w 599715"/>
              <a:gd name="connsiteY94" fmla="*/ 363041 h 490177"/>
              <a:gd name="connsiteX95" fmla="*/ 590344 w 599715"/>
              <a:gd name="connsiteY95" fmla="*/ 363041 h 490177"/>
              <a:gd name="connsiteX96" fmla="*/ 599715 w 599715"/>
              <a:gd name="connsiteY96" fmla="*/ 372045 h 490177"/>
              <a:gd name="connsiteX97" fmla="*/ 590344 w 599715"/>
              <a:gd name="connsiteY97" fmla="*/ 381049 h 490177"/>
              <a:gd name="connsiteX98" fmla="*/ 513218 w 599715"/>
              <a:gd name="connsiteY98" fmla="*/ 381049 h 490177"/>
              <a:gd name="connsiteX99" fmla="*/ 513218 w 599715"/>
              <a:gd name="connsiteY99" fmla="*/ 408421 h 490177"/>
              <a:gd name="connsiteX100" fmla="*/ 558629 w 599715"/>
              <a:gd name="connsiteY100" fmla="*/ 408421 h 490177"/>
              <a:gd name="connsiteX101" fmla="*/ 599715 w 599715"/>
              <a:gd name="connsiteY101" fmla="*/ 449479 h 490177"/>
              <a:gd name="connsiteX102" fmla="*/ 558629 w 599715"/>
              <a:gd name="connsiteY102" fmla="*/ 490177 h 490177"/>
              <a:gd name="connsiteX103" fmla="*/ 517903 w 599715"/>
              <a:gd name="connsiteY103" fmla="*/ 449479 h 490177"/>
              <a:gd name="connsiteX104" fmla="*/ 524750 w 599715"/>
              <a:gd name="connsiteY104" fmla="*/ 426789 h 490177"/>
              <a:gd name="connsiteX105" fmla="*/ 483664 w 599715"/>
              <a:gd name="connsiteY105" fmla="*/ 426789 h 490177"/>
              <a:gd name="connsiteX106" fmla="*/ 490512 w 599715"/>
              <a:gd name="connsiteY106" fmla="*/ 449479 h 490177"/>
              <a:gd name="connsiteX107" fmla="*/ 449786 w 599715"/>
              <a:gd name="connsiteY107" fmla="*/ 490177 h 490177"/>
              <a:gd name="connsiteX108" fmla="*/ 408700 w 599715"/>
              <a:gd name="connsiteY108" fmla="*/ 449479 h 490177"/>
              <a:gd name="connsiteX109" fmla="*/ 449786 w 599715"/>
              <a:gd name="connsiteY109" fmla="*/ 408421 h 490177"/>
              <a:gd name="connsiteX110" fmla="*/ 494837 w 599715"/>
              <a:gd name="connsiteY110" fmla="*/ 408421 h 490177"/>
              <a:gd name="connsiteX111" fmla="*/ 494837 w 599715"/>
              <a:gd name="connsiteY111" fmla="*/ 381049 h 490177"/>
              <a:gd name="connsiteX112" fmla="*/ 436091 w 599715"/>
              <a:gd name="connsiteY112" fmla="*/ 381049 h 490177"/>
              <a:gd name="connsiteX113" fmla="*/ 163624 w 599715"/>
              <a:gd name="connsiteY113" fmla="*/ 381049 h 490177"/>
              <a:gd name="connsiteX114" fmla="*/ 104517 w 599715"/>
              <a:gd name="connsiteY114" fmla="*/ 381049 h 490177"/>
              <a:gd name="connsiteX115" fmla="*/ 104517 w 599715"/>
              <a:gd name="connsiteY115" fmla="*/ 408421 h 490177"/>
              <a:gd name="connsiteX116" fmla="*/ 149568 w 599715"/>
              <a:gd name="connsiteY116" fmla="*/ 408421 h 490177"/>
              <a:gd name="connsiteX117" fmla="*/ 190654 w 599715"/>
              <a:gd name="connsiteY117" fmla="*/ 449479 h 490177"/>
              <a:gd name="connsiteX118" fmla="*/ 149568 w 599715"/>
              <a:gd name="connsiteY118" fmla="*/ 490177 h 490177"/>
              <a:gd name="connsiteX119" fmla="*/ 108842 w 599715"/>
              <a:gd name="connsiteY119" fmla="*/ 449479 h 490177"/>
              <a:gd name="connsiteX120" fmla="*/ 115690 w 599715"/>
              <a:gd name="connsiteY120" fmla="*/ 426789 h 490177"/>
              <a:gd name="connsiteX121" fmla="*/ 74964 w 599715"/>
              <a:gd name="connsiteY121" fmla="*/ 426789 h 490177"/>
              <a:gd name="connsiteX122" fmla="*/ 81812 w 599715"/>
              <a:gd name="connsiteY122" fmla="*/ 449479 h 490177"/>
              <a:gd name="connsiteX123" fmla="*/ 40726 w 599715"/>
              <a:gd name="connsiteY123" fmla="*/ 490177 h 490177"/>
              <a:gd name="connsiteX124" fmla="*/ 0 w 599715"/>
              <a:gd name="connsiteY124" fmla="*/ 449479 h 490177"/>
              <a:gd name="connsiteX125" fmla="*/ 40726 w 599715"/>
              <a:gd name="connsiteY125" fmla="*/ 408421 h 490177"/>
              <a:gd name="connsiteX126" fmla="*/ 86137 w 599715"/>
              <a:gd name="connsiteY126" fmla="*/ 408421 h 490177"/>
              <a:gd name="connsiteX127" fmla="*/ 86137 w 599715"/>
              <a:gd name="connsiteY127" fmla="*/ 381049 h 490177"/>
              <a:gd name="connsiteX128" fmla="*/ 9010 w 599715"/>
              <a:gd name="connsiteY128" fmla="*/ 381049 h 490177"/>
              <a:gd name="connsiteX129" fmla="*/ 0 w 599715"/>
              <a:gd name="connsiteY129" fmla="*/ 372045 h 490177"/>
              <a:gd name="connsiteX130" fmla="*/ 9010 w 599715"/>
              <a:gd name="connsiteY130" fmla="*/ 363041 h 490177"/>
              <a:gd name="connsiteX131" fmla="*/ 154614 w 599715"/>
              <a:gd name="connsiteY131" fmla="*/ 363041 h 490177"/>
              <a:gd name="connsiteX132" fmla="*/ 154614 w 599715"/>
              <a:gd name="connsiteY132" fmla="*/ 336029 h 490177"/>
              <a:gd name="connsiteX133" fmla="*/ 127223 w 599715"/>
              <a:gd name="connsiteY133" fmla="*/ 336029 h 490177"/>
              <a:gd name="connsiteX134" fmla="*/ 87218 w 599715"/>
              <a:gd name="connsiteY134" fmla="*/ 329546 h 490177"/>
              <a:gd name="connsiteX135" fmla="*/ 86497 w 599715"/>
              <a:gd name="connsiteY135" fmla="*/ 329186 h 490177"/>
              <a:gd name="connsiteX136" fmla="*/ 0 w 599715"/>
              <a:gd name="connsiteY136" fmla="*/ 208892 h 490177"/>
              <a:gd name="connsiteX137" fmla="*/ 0 w 599715"/>
              <a:gd name="connsiteY137" fmla="*/ 172516 h 490177"/>
              <a:gd name="connsiteX138" fmla="*/ 86497 w 599715"/>
              <a:gd name="connsiteY138" fmla="*/ 51863 h 490177"/>
              <a:gd name="connsiteX139" fmla="*/ 87218 w 599715"/>
              <a:gd name="connsiteY139" fmla="*/ 51863 h 490177"/>
              <a:gd name="connsiteX140" fmla="*/ 127223 w 599715"/>
              <a:gd name="connsiteY140" fmla="*/ 45380 h 490177"/>
              <a:gd name="connsiteX141" fmla="*/ 222370 w 599715"/>
              <a:gd name="connsiteY141" fmla="*/ 45380 h 490177"/>
              <a:gd name="connsiteX142" fmla="*/ 222370 w 599715"/>
              <a:gd name="connsiteY142" fmla="*/ 18008 h 490177"/>
              <a:gd name="connsiteX143" fmla="*/ 213360 w 599715"/>
              <a:gd name="connsiteY143" fmla="*/ 18008 h 490177"/>
              <a:gd name="connsiteX144" fmla="*/ 204350 w 599715"/>
              <a:gd name="connsiteY144" fmla="*/ 9004 h 490177"/>
              <a:gd name="connsiteX145" fmla="*/ 213360 w 599715"/>
              <a:gd name="connsiteY145" fmla="*/ 0 h 49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99715" h="490177">
                <a:moveTo>
                  <a:pt x="558629" y="426789"/>
                </a:moveTo>
                <a:cubicBezTo>
                  <a:pt x="546014" y="426789"/>
                  <a:pt x="535923" y="436873"/>
                  <a:pt x="535923" y="449479"/>
                </a:cubicBezTo>
                <a:cubicBezTo>
                  <a:pt x="535923" y="461724"/>
                  <a:pt x="546014" y="472169"/>
                  <a:pt x="558629" y="472169"/>
                </a:cubicBezTo>
                <a:cubicBezTo>
                  <a:pt x="571243" y="472169"/>
                  <a:pt x="581334" y="461724"/>
                  <a:pt x="581334" y="449479"/>
                </a:cubicBezTo>
                <a:cubicBezTo>
                  <a:pt x="581334" y="436873"/>
                  <a:pt x="571243" y="426789"/>
                  <a:pt x="558629" y="426789"/>
                </a:cubicBezTo>
                <a:close/>
                <a:moveTo>
                  <a:pt x="449786" y="426789"/>
                </a:moveTo>
                <a:cubicBezTo>
                  <a:pt x="437172" y="426789"/>
                  <a:pt x="426720" y="436873"/>
                  <a:pt x="426720" y="449479"/>
                </a:cubicBezTo>
                <a:cubicBezTo>
                  <a:pt x="426720" y="461724"/>
                  <a:pt x="437172" y="472169"/>
                  <a:pt x="449786" y="472169"/>
                </a:cubicBezTo>
                <a:cubicBezTo>
                  <a:pt x="462040" y="472169"/>
                  <a:pt x="472492" y="461724"/>
                  <a:pt x="472492" y="449479"/>
                </a:cubicBezTo>
                <a:cubicBezTo>
                  <a:pt x="472492" y="436873"/>
                  <a:pt x="462040" y="426789"/>
                  <a:pt x="449786" y="426789"/>
                </a:cubicBezTo>
                <a:close/>
                <a:moveTo>
                  <a:pt x="149568" y="426789"/>
                </a:moveTo>
                <a:cubicBezTo>
                  <a:pt x="137314" y="426789"/>
                  <a:pt x="127223" y="436873"/>
                  <a:pt x="127223" y="449479"/>
                </a:cubicBezTo>
                <a:cubicBezTo>
                  <a:pt x="127223" y="461724"/>
                  <a:pt x="137314" y="472169"/>
                  <a:pt x="149568" y="472169"/>
                </a:cubicBezTo>
                <a:cubicBezTo>
                  <a:pt x="162182" y="472169"/>
                  <a:pt x="172634" y="461724"/>
                  <a:pt x="172634" y="449479"/>
                </a:cubicBezTo>
                <a:cubicBezTo>
                  <a:pt x="172634" y="436873"/>
                  <a:pt x="162182" y="426789"/>
                  <a:pt x="149568" y="426789"/>
                </a:cubicBezTo>
                <a:close/>
                <a:moveTo>
                  <a:pt x="40726" y="426789"/>
                </a:moveTo>
                <a:cubicBezTo>
                  <a:pt x="28111" y="426789"/>
                  <a:pt x="18020" y="436873"/>
                  <a:pt x="18020" y="449479"/>
                </a:cubicBezTo>
                <a:cubicBezTo>
                  <a:pt x="18020" y="461724"/>
                  <a:pt x="28111" y="472169"/>
                  <a:pt x="40726" y="472169"/>
                </a:cubicBezTo>
                <a:cubicBezTo>
                  <a:pt x="53340" y="472169"/>
                  <a:pt x="63431" y="461724"/>
                  <a:pt x="63431" y="449479"/>
                </a:cubicBezTo>
                <a:cubicBezTo>
                  <a:pt x="63431" y="436873"/>
                  <a:pt x="53340" y="426789"/>
                  <a:pt x="40726" y="426789"/>
                </a:cubicBezTo>
                <a:close/>
                <a:moveTo>
                  <a:pt x="172634" y="336029"/>
                </a:moveTo>
                <a:lnTo>
                  <a:pt x="172634" y="363041"/>
                </a:lnTo>
                <a:lnTo>
                  <a:pt x="427081" y="363041"/>
                </a:lnTo>
                <a:lnTo>
                  <a:pt x="427081" y="336029"/>
                </a:lnTo>
                <a:close/>
                <a:moveTo>
                  <a:pt x="99472" y="281285"/>
                </a:moveTo>
                <a:lnTo>
                  <a:pt x="99472" y="314059"/>
                </a:lnTo>
                <a:cubicBezTo>
                  <a:pt x="108121" y="316220"/>
                  <a:pt x="117492" y="317661"/>
                  <a:pt x="127223" y="317661"/>
                </a:cubicBezTo>
                <a:lnTo>
                  <a:pt x="154614" y="317661"/>
                </a:lnTo>
                <a:lnTo>
                  <a:pt x="154614" y="281285"/>
                </a:lnTo>
                <a:close/>
                <a:moveTo>
                  <a:pt x="99472" y="226900"/>
                </a:moveTo>
                <a:lnTo>
                  <a:pt x="99472" y="263277"/>
                </a:lnTo>
                <a:lnTo>
                  <a:pt x="154614" y="263277"/>
                </a:lnTo>
                <a:lnTo>
                  <a:pt x="154614" y="226900"/>
                </a:lnTo>
                <a:close/>
                <a:moveTo>
                  <a:pt x="327072" y="198437"/>
                </a:moveTo>
                <a:cubicBezTo>
                  <a:pt x="332176" y="198437"/>
                  <a:pt x="336186" y="202447"/>
                  <a:pt x="336186" y="207551"/>
                </a:cubicBezTo>
                <a:cubicBezTo>
                  <a:pt x="336186" y="229423"/>
                  <a:pt x="318688" y="247286"/>
                  <a:pt x="296815" y="247286"/>
                </a:cubicBezTo>
                <a:cubicBezTo>
                  <a:pt x="291712" y="247286"/>
                  <a:pt x="287337" y="243276"/>
                  <a:pt x="287337" y="238172"/>
                </a:cubicBezTo>
                <a:cubicBezTo>
                  <a:pt x="287337" y="233068"/>
                  <a:pt x="291712" y="228694"/>
                  <a:pt x="296815" y="228694"/>
                </a:cubicBezTo>
                <a:cubicBezTo>
                  <a:pt x="308481" y="228694"/>
                  <a:pt x="317959" y="219580"/>
                  <a:pt x="317959" y="207551"/>
                </a:cubicBezTo>
                <a:cubicBezTo>
                  <a:pt x="317959" y="202447"/>
                  <a:pt x="322333" y="198437"/>
                  <a:pt x="327072" y="198437"/>
                </a:cubicBezTo>
                <a:close/>
                <a:moveTo>
                  <a:pt x="99472" y="172516"/>
                </a:moveTo>
                <a:lnTo>
                  <a:pt x="99472" y="208892"/>
                </a:lnTo>
                <a:lnTo>
                  <a:pt x="154614" y="208892"/>
                </a:lnTo>
                <a:lnTo>
                  <a:pt x="154614" y="172516"/>
                </a:lnTo>
                <a:close/>
                <a:moveTo>
                  <a:pt x="99472" y="117772"/>
                </a:moveTo>
                <a:lnTo>
                  <a:pt x="99472" y="154148"/>
                </a:lnTo>
                <a:lnTo>
                  <a:pt x="154614" y="154148"/>
                </a:lnTo>
                <a:lnTo>
                  <a:pt x="154614" y="117772"/>
                </a:lnTo>
                <a:close/>
                <a:moveTo>
                  <a:pt x="300037" y="111524"/>
                </a:moveTo>
                <a:cubicBezTo>
                  <a:pt x="278389" y="133071"/>
                  <a:pt x="239062" y="179396"/>
                  <a:pt x="239062" y="210280"/>
                </a:cubicBezTo>
                <a:cubicBezTo>
                  <a:pt x="239062" y="243318"/>
                  <a:pt x="266122" y="270610"/>
                  <a:pt x="300037" y="270610"/>
                </a:cubicBezTo>
                <a:cubicBezTo>
                  <a:pt x="333591" y="270610"/>
                  <a:pt x="360651" y="243318"/>
                  <a:pt x="360651" y="210280"/>
                </a:cubicBezTo>
                <a:cubicBezTo>
                  <a:pt x="360651" y="179396"/>
                  <a:pt x="321324" y="133071"/>
                  <a:pt x="300037" y="111524"/>
                </a:cubicBezTo>
                <a:close/>
                <a:moveTo>
                  <a:pt x="293543" y="91773"/>
                </a:moveTo>
                <a:cubicBezTo>
                  <a:pt x="297151" y="88900"/>
                  <a:pt x="302563" y="88900"/>
                  <a:pt x="306171" y="91773"/>
                </a:cubicBezTo>
                <a:cubicBezTo>
                  <a:pt x="309057" y="94646"/>
                  <a:pt x="379051" y="161081"/>
                  <a:pt x="379051" y="210280"/>
                </a:cubicBezTo>
                <a:cubicBezTo>
                  <a:pt x="379051" y="253373"/>
                  <a:pt x="343333" y="288566"/>
                  <a:pt x="300037" y="288566"/>
                </a:cubicBezTo>
                <a:cubicBezTo>
                  <a:pt x="256381" y="288566"/>
                  <a:pt x="220662" y="253373"/>
                  <a:pt x="220662" y="210280"/>
                </a:cubicBezTo>
                <a:cubicBezTo>
                  <a:pt x="220662" y="161440"/>
                  <a:pt x="290657" y="95005"/>
                  <a:pt x="293543" y="91773"/>
                </a:cubicBezTo>
                <a:close/>
                <a:moveTo>
                  <a:pt x="81091" y="73833"/>
                </a:moveTo>
                <a:cubicBezTo>
                  <a:pt x="43969" y="91120"/>
                  <a:pt x="18020" y="128577"/>
                  <a:pt x="18020" y="172516"/>
                </a:cubicBezTo>
                <a:lnTo>
                  <a:pt x="18020" y="208892"/>
                </a:lnTo>
                <a:cubicBezTo>
                  <a:pt x="18020" y="252472"/>
                  <a:pt x="43969" y="289928"/>
                  <a:pt x="81091" y="307576"/>
                </a:cubicBezTo>
                <a:close/>
                <a:moveTo>
                  <a:pt x="172634" y="63388"/>
                </a:moveTo>
                <a:lnTo>
                  <a:pt x="172634" y="317661"/>
                </a:lnTo>
                <a:lnTo>
                  <a:pt x="436091" y="317661"/>
                </a:lnTo>
                <a:lnTo>
                  <a:pt x="472492" y="317661"/>
                </a:lnTo>
                <a:cubicBezTo>
                  <a:pt x="532319" y="317661"/>
                  <a:pt x="581334" y="268679"/>
                  <a:pt x="581334" y="208892"/>
                </a:cubicBezTo>
                <a:lnTo>
                  <a:pt x="581334" y="172516"/>
                </a:lnTo>
                <a:cubicBezTo>
                  <a:pt x="581334" y="112370"/>
                  <a:pt x="532319" y="63388"/>
                  <a:pt x="472492" y="63388"/>
                </a:cubicBezTo>
                <a:lnTo>
                  <a:pt x="367614" y="63388"/>
                </a:lnTo>
                <a:lnTo>
                  <a:pt x="231740" y="63388"/>
                </a:lnTo>
                <a:close/>
                <a:moveTo>
                  <a:pt x="127223" y="63388"/>
                </a:moveTo>
                <a:cubicBezTo>
                  <a:pt x="117492" y="63388"/>
                  <a:pt x="108121" y="64829"/>
                  <a:pt x="99472" y="66990"/>
                </a:cubicBezTo>
                <a:lnTo>
                  <a:pt x="99472" y="99764"/>
                </a:lnTo>
                <a:lnTo>
                  <a:pt x="154614" y="99764"/>
                </a:lnTo>
                <a:lnTo>
                  <a:pt x="154614" y="63388"/>
                </a:lnTo>
                <a:close/>
                <a:moveTo>
                  <a:pt x="240751" y="18008"/>
                </a:moveTo>
                <a:lnTo>
                  <a:pt x="240751" y="45380"/>
                </a:lnTo>
                <a:lnTo>
                  <a:pt x="358964" y="45380"/>
                </a:lnTo>
                <a:lnTo>
                  <a:pt x="358964" y="18008"/>
                </a:lnTo>
                <a:close/>
                <a:moveTo>
                  <a:pt x="213360" y="0"/>
                </a:moveTo>
                <a:lnTo>
                  <a:pt x="231740" y="0"/>
                </a:lnTo>
                <a:lnTo>
                  <a:pt x="367614" y="0"/>
                </a:lnTo>
                <a:lnTo>
                  <a:pt x="385994" y="0"/>
                </a:lnTo>
                <a:cubicBezTo>
                  <a:pt x="391040" y="0"/>
                  <a:pt x="395005" y="3962"/>
                  <a:pt x="395005" y="9004"/>
                </a:cubicBezTo>
                <a:cubicBezTo>
                  <a:pt x="395005" y="14046"/>
                  <a:pt x="391040" y="18008"/>
                  <a:pt x="385994" y="18008"/>
                </a:cubicBezTo>
                <a:lnTo>
                  <a:pt x="376984" y="18008"/>
                </a:lnTo>
                <a:lnTo>
                  <a:pt x="376984" y="45380"/>
                </a:lnTo>
                <a:lnTo>
                  <a:pt x="472492" y="45380"/>
                </a:lnTo>
                <a:cubicBezTo>
                  <a:pt x="542410" y="45380"/>
                  <a:pt x="599715" y="102285"/>
                  <a:pt x="599715" y="172516"/>
                </a:cubicBezTo>
                <a:lnTo>
                  <a:pt x="599715" y="208892"/>
                </a:lnTo>
                <a:cubicBezTo>
                  <a:pt x="599715" y="278763"/>
                  <a:pt x="542410" y="336029"/>
                  <a:pt x="472492" y="336029"/>
                </a:cubicBezTo>
                <a:lnTo>
                  <a:pt x="445101" y="336029"/>
                </a:lnTo>
                <a:lnTo>
                  <a:pt x="445101" y="363041"/>
                </a:lnTo>
                <a:lnTo>
                  <a:pt x="590344" y="363041"/>
                </a:lnTo>
                <a:cubicBezTo>
                  <a:pt x="595390" y="363041"/>
                  <a:pt x="599715" y="367363"/>
                  <a:pt x="599715" y="372045"/>
                </a:cubicBezTo>
                <a:cubicBezTo>
                  <a:pt x="599715" y="377087"/>
                  <a:pt x="595390" y="381049"/>
                  <a:pt x="590344" y="381049"/>
                </a:cubicBezTo>
                <a:lnTo>
                  <a:pt x="513218" y="381049"/>
                </a:lnTo>
                <a:lnTo>
                  <a:pt x="513218" y="408421"/>
                </a:lnTo>
                <a:lnTo>
                  <a:pt x="558629" y="408421"/>
                </a:lnTo>
                <a:cubicBezTo>
                  <a:pt x="581334" y="408421"/>
                  <a:pt x="599715" y="426789"/>
                  <a:pt x="599715" y="449479"/>
                </a:cubicBezTo>
                <a:cubicBezTo>
                  <a:pt x="599715" y="471809"/>
                  <a:pt x="581334" y="490177"/>
                  <a:pt x="558629" y="490177"/>
                </a:cubicBezTo>
                <a:cubicBezTo>
                  <a:pt x="535923" y="490177"/>
                  <a:pt x="517903" y="471809"/>
                  <a:pt x="517903" y="449479"/>
                </a:cubicBezTo>
                <a:cubicBezTo>
                  <a:pt x="517903" y="440835"/>
                  <a:pt x="520426" y="433272"/>
                  <a:pt x="524750" y="426789"/>
                </a:cubicBezTo>
                <a:lnTo>
                  <a:pt x="483664" y="426789"/>
                </a:lnTo>
                <a:cubicBezTo>
                  <a:pt x="487989" y="433272"/>
                  <a:pt x="490512" y="440835"/>
                  <a:pt x="490512" y="449479"/>
                </a:cubicBezTo>
                <a:cubicBezTo>
                  <a:pt x="490512" y="471809"/>
                  <a:pt x="472131" y="490177"/>
                  <a:pt x="449786" y="490177"/>
                </a:cubicBezTo>
                <a:cubicBezTo>
                  <a:pt x="427081" y="490177"/>
                  <a:pt x="408700" y="471809"/>
                  <a:pt x="408700" y="449479"/>
                </a:cubicBezTo>
                <a:cubicBezTo>
                  <a:pt x="408700" y="426789"/>
                  <a:pt x="427081" y="408421"/>
                  <a:pt x="449786" y="408421"/>
                </a:cubicBezTo>
                <a:lnTo>
                  <a:pt x="494837" y="408421"/>
                </a:lnTo>
                <a:lnTo>
                  <a:pt x="494837" y="381049"/>
                </a:lnTo>
                <a:lnTo>
                  <a:pt x="436091" y="381049"/>
                </a:lnTo>
                <a:lnTo>
                  <a:pt x="163624" y="381049"/>
                </a:lnTo>
                <a:lnTo>
                  <a:pt x="104517" y="381049"/>
                </a:lnTo>
                <a:lnTo>
                  <a:pt x="104517" y="408421"/>
                </a:lnTo>
                <a:lnTo>
                  <a:pt x="149568" y="408421"/>
                </a:lnTo>
                <a:cubicBezTo>
                  <a:pt x="172274" y="408421"/>
                  <a:pt x="190654" y="426789"/>
                  <a:pt x="190654" y="449479"/>
                </a:cubicBezTo>
                <a:cubicBezTo>
                  <a:pt x="190654" y="471809"/>
                  <a:pt x="172274" y="490177"/>
                  <a:pt x="149568" y="490177"/>
                </a:cubicBezTo>
                <a:cubicBezTo>
                  <a:pt x="127223" y="490177"/>
                  <a:pt x="108842" y="471809"/>
                  <a:pt x="108842" y="449479"/>
                </a:cubicBezTo>
                <a:cubicBezTo>
                  <a:pt x="108842" y="440835"/>
                  <a:pt x="111365" y="433272"/>
                  <a:pt x="115690" y="426789"/>
                </a:cubicBezTo>
                <a:lnTo>
                  <a:pt x="74964" y="426789"/>
                </a:lnTo>
                <a:cubicBezTo>
                  <a:pt x="78929" y="433272"/>
                  <a:pt x="81812" y="440835"/>
                  <a:pt x="81812" y="449479"/>
                </a:cubicBezTo>
                <a:cubicBezTo>
                  <a:pt x="81812" y="471809"/>
                  <a:pt x="63431" y="490177"/>
                  <a:pt x="40726" y="490177"/>
                </a:cubicBezTo>
                <a:cubicBezTo>
                  <a:pt x="18380" y="490177"/>
                  <a:pt x="0" y="471809"/>
                  <a:pt x="0" y="449479"/>
                </a:cubicBezTo>
                <a:cubicBezTo>
                  <a:pt x="0" y="426789"/>
                  <a:pt x="18380" y="408421"/>
                  <a:pt x="40726" y="408421"/>
                </a:cubicBezTo>
                <a:lnTo>
                  <a:pt x="86137" y="408421"/>
                </a:lnTo>
                <a:lnTo>
                  <a:pt x="86137" y="381049"/>
                </a:lnTo>
                <a:lnTo>
                  <a:pt x="9010" y="381049"/>
                </a:lnTo>
                <a:cubicBezTo>
                  <a:pt x="3964" y="381049"/>
                  <a:pt x="0" y="377087"/>
                  <a:pt x="0" y="372045"/>
                </a:cubicBezTo>
                <a:cubicBezTo>
                  <a:pt x="0" y="367363"/>
                  <a:pt x="3964" y="363041"/>
                  <a:pt x="9010" y="363041"/>
                </a:cubicBezTo>
                <a:lnTo>
                  <a:pt x="154614" y="363041"/>
                </a:lnTo>
                <a:lnTo>
                  <a:pt x="154614" y="336029"/>
                </a:lnTo>
                <a:lnTo>
                  <a:pt x="127223" y="336029"/>
                </a:lnTo>
                <a:cubicBezTo>
                  <a:pt x="113167" y="336029"/>
                  <a:pt x="99472" y="333508"/>
                  <a:pt x="87218" y="329546"/>
                </a:cubicBezTo>
                <a:cubicBezTo>
                  <a:pt x="86857" y="329186"/>
                  <a:pt x="86857" y="329186"/>
                  <a:pt x="86497" y="329186"/>
                </a:cubicBezTo>
                <a:cubicBezTo>
                  <a:pt x="36401" y="312258"/>
                  <a:pt x="0" y="264717"/>
                  <a:pt x="0" y="208892"/>
                </a:cubicBezTo>
                <a:lnTo>
                  <a:pt x="0" y="172516"/>
                </a:lnTo>
                <a:cubicBezTo>
                  <a:pt x="0" y="116331"/>
                  <a:pt x="36401" y="68790"/>
                  <a:pt x="86497" y="51863"/>
                </a:cubicBezTo>
                <a:cubicBezTo>
                  <a:pt x="86857" y="51863"/>
                  <a:pt x="86857" y="51863"/>
                  <a:pt x="87218" y="51863"/>
                </a:cubicBezTo>
                <a:cubicBezTo>
                  <a:pt x="99472" y="47541"/>
                  <a:pt x="113167" y="45380"/>
                  <a:pt x="127223" y="45380"/>
                </a:cubicBezTo>
                <a:lnTo>
                  <a:pt x="222370" y="45380"/>
                </a:lnTo>
                <a:lnTo>
                  <a:pt x="222370" y="18008"/>
                </a:lnTo>
                <a:lnTo>
                  <a:pt x="213360" y="18008"/>
                </a:lnTo>
                <a:cubicBezTo>
                  <a:pt x="208314" y="18008"/>
                  <a:pt x="204350" y="14046"/>
                  <a:pt x="204350" y="9004"/>
                </a:cubicBezTo>
                <a:cubicBezTo>
                  <a:pt x="204350" y="3962"/>
                  <a:pt x="208314" y="0"/>
                  <a:pt x="2133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3989"/>
            <a:endParaRPr lang="en-US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Freeform 15">
            <a:extLst>
              <a:ext uri="{FF2B5EF4-FFF2-40B4-BE49-F238E27FC236}">
                <a16:creationId xmlns:a16="http://schemas.microsoft.com/office/drawing/2014/main" id="{43C07B5D-15A8-1C48-B9F3-F6404D311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103" y="1762854"/>
            <a:ext cx="415516" cy="382539"/>
          </a:xfrm>
          <a:custGeom>
            <a:avLst/>
            <a:gdLst>
              <a:gd name="T0" fmla="*/ 1614 w 1665"/>
              <a:gd name="T1" fmla="*/ 1250 h 1534"/>
              <a:gd name="T2" fmla="*/ 716 w 1665"/>
              <a:gd name="T3" fmla="*/ 1156 h 1534"/>
              <a:gd name="T4" fmla="*/ 397 w 1665"/>
              <a:gd name="T5" fmla="*/ 757 h 1534"/>
              <a:gd name="T6" fmla="*/ 299 w 1665"/>
              <a:gd name="T7" fmla="*/ 790 h 1534"/>
              <a:gd name="T8" fmla="*/ 178 w 1665"/>
              <a:gd name="T9" fmla="*/ 709 h 1534"/>
              <a:gd name="T10" fmla="*/ 97 w 1665"/>
              <a:gd name="T11" fmla="*/ 588 h 1534"/>
              <a:gd name="T12" fmla="*/ 68 w 1665"/>
              <a:gd name="T13" fmla="*/ 445 h 1534"/>
              <a:gd name="T14" fmla="*/ 97 w 1665"/>
              <a:gd name="T15" fmla="*/ 302 h 1534"/>
              <a:gd name="T16" fmla="*/ 178 w 1665"/>
              <a:gd name="T17" fmla="*/ 181 h 1534"/>
              <a:gd name="T18" fmla="*/ 299 w 1665"/>
              <a:gd name="T19" fmla="*/ 100 h 1534"/>
              <a:gd name="T20" fmla="*/ 442 w 1665"/>
              <a:gd name="T21" fmla="*/ 71 h 1534"/>
              <a:gd name="T22" fmla="*/ 585 w 1665"/>
              <a:gd name="T23" fmla="*/ 100 h 1534"/>
              <a:gd name="T24" fmla="*/ 706 w 1665"/>
              <a:gd name="T25" fmla="*/ 181 h 1534"/>
              <a:gd name="T26" fmla="*/ 787 w 1665"/>
              <a:gd name="T27" fmla="*/ 302 h 1534"/>
              <a:gd name="T28" fmla="*/ 816 w 1665"/>
              <a:gd name="T29" fmla="*/ 445 h 1534"/>
              <a:gd name="T30" fmla="*/ 656 w 1665"/>
              <a:gd name="T31" fmla="*/ 445 h 1534"/>
              <a:gd name="T32" fmla="*/ 228 w 1665"/>
              <a:gd name="T33" fmla="*/ 445 h 1534"/>
              <a:gd name="T34" fmla="*/ 417 w 1665"/>
              <a:gd name="T35" fmla="*/ 784 h 1534"/>
              <a:gd name="T36" fmla="*/ 1314 w 1665"/>
              <a:gd name="T37" fmla="*/ 722 h 1534"/>
              <a:gd name="T38" fmla="*/ 1314 w 1665"/>
              <a:gd name="T39" fmla="*/ 1001 h 1534"/>
              <a:gd name="T40" fmla="*/ 1015 w 1665"/>
              <a:gd name="T41" fmla="*/ 991 h 1534"/>
              <a:gd name="T42" fmla="*/ 1015 w 1665"/>
              <a:gd name="T43" fmla="*/ 991 h 1534"/>
              <a:gd name="T44" fmla="*/ 766 w 1665"/>
              <a:gd name="T45" fmla="*/ 931 h 1534"/>
              <a:gd name="T46" fmla="*/ 716 w 1665"/>
              <a:gd name="T47" fmla="*/ 929 h 1534"/>
              <a:gd name="T48" fmla="*/ 1314 w 1665"/>
              <a:gd name="T49" fmla="*/ 454 h 1534"/>
              <a:gd name="T50" fmla="*/ 1015 w 1665"/>
              <a:gd name="T51" fmla="*/ 485 h 1534"/>
              <a:gd name="T52" fmla="*/ 1015 w 1665"/>
              <a:gd name="T53" fmla="*/ 485 h 1534"/>
              <a:gd name="T54" fmla="*/ 467 w 1665"/>
              <a:gd name="T55" fmla="*/ 702 h 1534"/>
              <a:gd name="T56" fmla="*/ 439 w 1665"/>
              <a:gd name="T57" fmla="*/ 495 h 1534"/>
              <a:gd name="T58" fmla="*/ 278 w 1665"/>
              <a:gd name="T59" fmla="*/ 445 h 1534"/>
              <a:gd name="T60" fmla="*/ 606 w 1665"/>
              <a:gd name="T61" fmla="*/ 445 h 1534"/>
              <a:gd name="T62" fmla="*/ 1365 w 1665"/>
              <a:gd name="T63" fmla="*/ 952 h 1534"/>
              <a:gd name="T64" fmla="*/ 1614 w 1665"/>
              <a:gd name="T65" fmla="*/ 661 h 1534"/>
              <a:gd name="T66" fmla="*/ 1614 w 1665"/>
              <a:gd name="T67" fmla="*/ 661 h 1534"/>
              <a:gd name="T68" fmla="*/ 883 w 1665"/>
              <a:gd name="T69" fmla="*/ 448 h 1534"/>
              <a:gd name="T70" fmla="*/ 873 w 1665"/>
              <a:gd name="T71" fmla="*/ 424 h 1534"/>
              <a:gd name="T72" fmla="*/ 850 w 1665"/>
              <a:gd name="T73" fmla="*/ 276 h 1534"/>
              <a:gd name="T74" fmla="*/ 761 w 1665"/>
              <a:gd name="T75" fmla="*/ 154 h 1534"/>
              <a:gd name="T76" fmla="*/ 732 w 1665"/>
              <a:gd name="T77" fmla="*/ 125 h 1534"/>
              <a:gd name="T78" fmla="*/ 611 w 1665"/>
              <a:gd name="T79" fmla="*/ 37 h 1534"/>
              <a:gd name="T80" fmla="*/ 462 w 1665"/>
              <a:gd name="T81" fmla="*/ 13 h 1534"/>
              <a:gd name="T82" fmla="*/ 296 w 1665"/>
              <a:gd name="T83" fmla="*/ 39 h 1534"/>
              <a:gd name="T84" fmla="*/ 258 w 1665"/>
              <a:gd name="T85" fmla="*/ 54 h 1534"/>
              <a:gd name="T86" fmla="*/ 130 w 1665"/>
              <a:gd name="T87" fmla="*/ 132 h 1534"/>
              <a:gd name="T88" fmla="*/ 51 w 1665"/>
              <a:gd name="T89" fmla="*/ 261 h 1534"/>
              <a:gd name="T90" fmla="*/ 36 w 1665"/>
              <a:gd name="T91" fmla="*/ 299 h 1534"/>
              <a:gd name="T92" fmla="*/ 0 w 1665"/>
              <a:gd name="T93" fmla="*/ 445 h 1534"/>
              <a:gd name="T94" fmla="*/ 36 w 1665"/>
              <a:gd name="T95" fmla="*/ 591 h 1534"/>
              <a:gd name="T96" fmla="*/ 51 w 1665"/>
              <a:gd name="T97" fmla="*/ 629 h 1534"/>
              <a:gd name="T98" fmla="*/ 130 w 1665"/>
              <a:gd name="T99" fmla="*/ 757 h 1534"/>
              <a:gd name="T100" fmla="*/ 258 w 1665"/>
              <a:gd name="T101" fmla="*/ 835 h 1534"/>
              <a:gd name="T102" fmla="*/ 296 w 1665"/>
              <a:gd name="T103" fmla="*/ 851 h 1534"/>
              <a:gd name="T104" fmla="*/ 417 w 1665"/>
              <a:gd name="T105" fmla="*/ 1152 h 1534"/>
              <a:gd name="T106" fmla="*/ 543 w 1665"/>
              <a:gd name="T107" fmla="*/ 1340 h 1534"/>
              <a:gd name="T108" fmla="*/ 593 w 1665"/>
              <a:gd name="T109" fmla="*/ 1340 h 1534"/>
              <a:gd name="T110" fmla="*/ 1487 w 1665"/>
              <a:gd name="T111" fmla="*/ 1507 h 1534"/>
              <a:gd name="T112" fmla="*/ 1538 w 1665"/>
              <a:gd name="T113" fmla="*/ 1293 h 1534"/>
              <a:gd name="T114" fmla="*/ 1639 w 1665"/>
              <a:gd name="T115" fmla="*/ 1304 h 1534"/>
              <a:gd name="T116" fmla="*/ 1664 w 1665"/>
              <a:gd name="T117" fmla="*/ 988 h 1534"/>
              <a:gd name="T118" fmla="*/ 1655 w 1665"/>
              <a:gd name="T119" fmla="*/ 376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65" h="1534">
                <a:moveTo>
                  <a:pt x="1365" y="1224"/>
                </a:moveTo>
                <a:lnTo>
                  <a:pt x="1365" y="1003"/>
                </a:lnTo>
                <a:lnTo>
                  <a:pt x="1614" y="1012"/>
                </a:lnTo>
                <a:lnTo>
                  <a:pt x="1614" y="1250"/>
                </a:lnTo>
                <a:lnTo>
                  <a:pt x="1365" y="1224"/>
                </a:lnTo>
                <a:close/>
                <a:moveTo>
                  <a:pt x="467" y="971"/>
                </a:moveTo>
                <a:lnTo>
                  <a:pt x="716" y="979"/>
                </a:lnTo>
                <a:lnTo>
                  <a:pt x="716" y="1156"/>
                </a:lnTo>
                <a:lnTo>
                  <a:pt x="467" y="1130"/>
                </a:lnTo>
                <a:lnTo>
                  <a:pt x="467" y="971"/>
                </a:lnTo>
                <a:close/>
                <a:moveTo>
                  <a:pt x="397" y="757"/>
                </a:moveTo>
                <a:lnTo>
                  <a:pt x="397" y="757"/>
                </a:lnTo>
                <a:cubicBezTo>
                  <a:pt x="392" y="750"/>
                  <a:pt x="384" y="747"/>
                  <a:pt x="377" y="747"/>
                </a:cubicBezTo>
                <a:lnTo>
                  <a:pt x="377" y="747"/>
                </a:lnTo>
                <a:cubicBezTo>
                  <a:pt x="372" y="747"/>
                  <a:pt x="367" y="748"/>
                  <a:pt x="363" y="750"/>
                </a:cubicBezTo>
                <a:lnTo>
                  <a:pt x="299" y="790"/>
                </a:lnTo>
                <a:lnTo>
                  <a:pt x="281" y="716"/>
                </a:lnTo>
                <a:lnTo>
                  <a:pt x="281" y="716"/>
                </a:lnTo>
                <a:cubicBezTo>
                  <a:pt x="278" y="703"/>
                  <a:pt x="266" y="695"/>
                  <a:pt x="253" y="697"/>
                </a:cubicBezTo>
                <a:lnTo>
                  <a:pt x="178" y="709"/>
                </a:lnTo>
                <a:lnTo>
                  <a:pt x="190" y="634"/>
                </a:lnTo>
                <a:lnTo>
                  <a:pt x="190" y="634"/>
                </a:lnTo>
                <a:cubicBezTo>
                  <a:pt x="192" y="621"/>
                  <a:pt x="183" y="609"/>
                  <a:pt x="171" y="605"/>
                </a:cubicBezTo>
                <a:lnTo>
                  <a:pt x="97" y="588"/>
                </a:lnTo>
                <a:lnTo>
                  <a:pt x="137" y="523"/>
                </a:lnTo>
                <a:lnTo>
                  <a:pt x="137" y="523"/>
                </a:lnTo>
                <a:cubicBezTo>
                  <a:pt x="143" y="512"/>
                  <a:pt x="140" y="497"/>
                  <a:pt x="130" y="489"/>
                </a:cubicBezTo>
                <a:lnTo>
                  <a:pt x="68" y="445"/>
                </a:lnTo>
                <a:lnTo>
                  <a:pt x="130" y="400"/>
                </a:lnTo>
                <a:lnTo>
                  <a:pt x="130" y="400"/>
                </a:lnTo>
                <a:cubicBezTo>
                  <a:pt x="140" y="393"/>
                  <a:pt x="143" y="378"/>
                  <a:pt x="137" y="367"/>
                </a:cubicBezTo>
                <a:lnTo>
                  <a:pt x="97" y="302"/>
                </a:lnTo>
                <a:lnTo>
                  <a:pt x="171" y="284"/>
                </a:lnTo>
                <a:lnTo>
                  <a:pt x="171" y="284"/>
                </a:lnTo>
                <a:cubicBezTo>
                  <a:pt x="183" y="281"/>
                  <a:pt x="192" y="269"/>
                  <a:pt x="190" y="256"/>
                </a:cubicBezTo>
                <a:lnTo>
                  <a:pt x="178" y="181"/>
                </a:lnTo>
                <a:lnTo>
                  <a:pt x="253" y="193"/>
                </a:lnTo>
                <a:lnTo>
                  <a:pt x="253" y="193"/>
                </a:lnTo>
                <a:cubicBezTo>
                  <a:pt x="266" y="195"/>
                  <a:pt x="278" y="186"/>
                  <a:pt x="281" y="174"/>
                </a:cubicBezTo>
                <a:lnTo>
                  <a:pt x="299" y="100"/>
                </a:lnTo>
                <a:lnTo>
                  <a:pt x="363" y="140"/>
                </a:lnTo>
                <a:lnTo>
                  <a:pt x="363" y="140"/>
                </a:lnTo>
                <a:cubicBezTo>
                  <a:pt x="375" y="147"/>
                  <a:pt x="390" y="144"/>
                  <a:pt x="397" y="133"/>
                </a:cubicBezTo>
                <a:lnTo>
                  <a:pt x="442" y="71"/>
                </a:lnTo>
                <a:lnTo>
                  <a:pt x="487" y="133"/>
                </a:lnTo>
                <a:lnTo>
                  <a:pt x="487" y="133"/>
                </a:lnTo>
                <a:cubicBezTo>
                  <a:pt x="494" y="144"/>
                  <a:pt x="509" y="147"/>
                  <a:pt x="520" y="140"/>
                </a:cubicBezTo>
                <a:lnTo>
                  <a:pt x="585" y="100"/>
                </a:lnTo>
                <a:lnTo>
                  <a:pt x="602" y="174"/>
                </a:lnTo>
                <a:lnTo>
                  <a:pt x="602" y="174"/>
                </a:lnTo>
                <a:cubicBezTo>
                  <a:pt x="605" y="186"/>
                  <a:pt x="618" y="195"/>
                  <a:pt x="631" y="193"/>
                </a:cubicBezTo>
                <a:lnTo>
                  <a:pt x="706" y="181"/>
                </a:lnTo>
                <a:lnTo>
                  <a:pt x="694" y="256"/>
                </a:lnTo>
                <a:lnTo>
                  <a:pt x="694" y="256"/>
                </a:lnTo>
                <a:cubicBezTo>
                  <a:pt x="692" y="269"/>
                  <a:pt x="700" y="281"/>
                  <a:pt x="713" y="284"/>
                </a:cubicBezTo>
                <a:lnTo>
                  <a:pt x="787" y="302"/>
                </a:lnTo>
                <a:lnTo>
                  <a:pt x="747" y="367"/>
                </a:lnTo>
                <a:lnTo>
                  <a:pt x="747" y="367"/>
                </a:lnTo>
                <a:cubicBezTo>
                  <a:pt x="740" y="378"/>
                  <a:pt x="743" y="393"/>
                  <a:pt x="754" y="400"/>
                </a:cubicBezTo>
                <a:lnTo>
                  <a:pt x="816" y="445"/>
                </a:lnTo>
                <a:lnTo>
                  <a:pt x="798" y="458"/>
                </a:lnTo>
                <a:lnTo>
                  <a:pt x="654" y="473"/>
                </a:lnTo>
                <a:lnTo>
                  <a:pt x="654" y="473"/>
                </a:lnTo>
                <a:cubicBezTo>
                  <a:pt x="655" y="464"/>
                  <a:pt x="656" y="454"/>
                  <a:pt x="656" y="445"/>
                </a:cubicBezTo>
                <a:lnTo>
                  <a:pt x="656" y="445"/>
                </a:lnTo>
                <a:cubicBezTo>
                  <a:pt x="656" y="327"/>
                  <a:pt x="560" y="231"/>
                  <a:pt x="442" y="231"/>
                </a:cubicBezTo>
                <a:lnTo>
                  <a:pt x="442" y="231"/>
                </a:lnTo>
                <a:cubicBezTo>
                  <a:pt x="323" y="231"/>
                  <a:pt x="228" y="327"/>
                  <a:pt x="228" y="445"/>
                </a:cubicBezTo>
                <a:lnTo>
                  <a:pt x="228" y="445"/>
                </a:lnTo>
                <a:cubicBezTo>
                  <a:pt x="228" y="555"/>
                  <a:pt x="311" y="645"/>
                  <a:pt x="417" y="658"/>
                </a:cubicBezTo>
                <a:lnTo>
                  <a:pt x="417" y="728"/>
                </a:lnTo>
                <a:lnTo>
                  <a:pt x="417" y="784"/>
                </a:lnTo>
                <a:lnTo>
                  <a:pt x="397" y="757"/>
                </a:lnTo>
                <a:close/>
                <a:moveTo>
                  <a:pt x="1066" y="942"/>
                </a:moveTo>
                <a:lnTo>
                  <a:pt x="1066" y="731"/>
                </a:lnTo>
                <a:lnTo>
                  <a:pt x="1314" y="722"/>
                </a:lnTo>
                <a:lnTo>
                  <a:pt x="1314" y="951"/>
                </a:lnTo>
                <a:lnTo>
                  <a:pt x="1066" y="942"/>
                </a:lnTo>
                <a:close/>
                <a:moveTo>
                  <a:pt x="1066" y="992"/>
                </a:moveTo>
                <a:lnTo>
                  <a:pt x="1314" y="1001"/>
                </a:lnTo>
                <a:lnTo>
                  <a:pt x="1314" y="1218"/>
                </a:lnTo>
                <a:lnTo>
                  <a:pt x="1066" y="1193"/>
                </a:lnTo>
                <a:lnTo>
                  <a:pt x="1066" y="992"/>
                </a:lnTo>
                <a:close/>
                <a:moveTo>
                  <a:pt x="1015" y="991"/>
                </a:moveTo>
                <a:lnTo>
                  <a:pt x="1015" y="1187"/>
                </a:lnTo>
                <a:lnTo>
                  <a:pt x="766" y="1161"/>
                </a:lnTo>
                <a:lnTo>
                  <a:pt x="766" y="981"/>
                </a:lnTo>
                <a:lnTo>
                  <a:pt x="1015" y="991"/>
                </a:lnTo>
                <a:close/>
                <a:moveTo>
                  <a:pt x="766" y="741"/>
                </a:moveTo>
                <a:lnTo>
                  <a:pt x="1015" y="733"/>
                </a:lnTo>
                <a:lnTo>
                  <a:pt x="1015" y="940"/>
                </a:lnTo>
                <a:lnTo>
                  <a:pt x="766" y="931"/>
                </a:lnTo>
                <a:lnTo>
                  <a:pt x="766" y="741"/>
                </a:lnTo>
                <a:close/>
                <a:moveTo>
                  <a:pt x="467" y="753"/>
                </a:moveTo>
                <a:lnTo>
                  <a:pt x="716" y="743"/>
                </a:lnTo>
                <a:lnTo>
                  <a:pt x="716" y="929"/>
                </a:lnTo>
                <a:lnTo>
                  <a:pt x="467" y="920"/>
                </a:lnTo>
                <a:lnTo>
                  <a:pt x="467" y="753"/>
                </a:lnTo>
                <a:close/>
                <a:moveTo>
                  <a:pt x="1066" y="480"/>
                </a:moveTo>
                <a:lnTo>
                  <a:pt x="1314" y="454"/>
                </a:lnTo>
                <a:lnTo>
                  <a:pt x="1314" y="671"/>
                </a:lnTo>
                <a:lnTo>
                  <a:pt x="1066" y="680"/>
                </a:lnTo>
                <a:lnTo>
                  <a:pt x="1066" y="480"/>
                </a:lnTo>
                <a:close/>
                <a:moveTo>
                  <a:pt x="1015" y="485"/>
                </a:moveTo>
                <a:lnTo>
                  <a:pt x="1015" y="682"/>
                </a:lnTo>
                <a:lnTo>
                  <a:pt x="766" y="691"/>
                </a:lnTo>
                <a:lnTo>
                  <a:pt x="766" y="512"/>
                </a:lnTo>
                <a:lnTo>
                  <a:pt x="1015" y="485"/>
                </a:lnTo>
                <a:close/>
                <a:moveTo>
                  <a:pt x="467" y="543"/>
                </a:moveTo>
                <a:lnTo>
                  <a:pt x="716" y="517"/>
                </a:lnTo>
                <a:lnTo>
                  <a:pt x="716" y="693"/>
                </a:lnTo>
                <a:lnTo>
                  <a:pt x="467" y="702"/>
                </a:lnTo>
                <a:lnTo>
                  <a:pt x="467" y="543"/>
                </a:lnTo>
                <a:close/>
                <a:moveTo>
                  <a:pt x="602" y="478"/>
                </a:moveTo>
                <a:lnTo>
                  <a:pt x="439" y="495"/>
                </a:lnTo>
                <a:lnTo>
                  <a:pt x="439" y="495"/>
                </a:lnTo>
                <a:cubicBezTo>
                  <a:pt x="426" y="497"/>
                  <a:pt x="417" y="508"/>
                  <a:pt x="417" y="521"/>
                </a:cubicBezTo>
                <a:lnTo>
                  <a:pt x="417" y="607"/>
                </a:lnTo>
                <a:lnTo>
                  <a:pt x="417" y="607"/>
                </a:lnTo>
                <a:cubicBezTo>
                  <a:pt x="338" y="594"/>
                  <a:pt x="278" y="527"/>
                  <a:pt x="278" y="445"/>
                </a:cubicBezTo>
                <a:lnTo>
                  <a:pt x="278" y="445"/>
                </a:lnTo>
                <a:cubicBezTo>
                  <a:pt x="278" y="354"/>
                  <a:pt x="352" y="281"/>
                  <a:pt x="442" y="281"/>
                </a:cubicBezTo>
                <a:lnTo>
                  <a:pt x="442" y="281"/>
                </a:lnTo>
                <a:cubicBezTo>
                  <a:pt x="533" y="281"/>
                  <a:pt x="606" y="354"/>
                  <a:pt x="606" y="445"/>
                </a:cubicBezTo>
                <a:lnTo>
                  <a:pt x="606" y="445"/>
                </a:lnTo>
                <a:cubicBezTo>
                  <a:pt x="606" y="457"/>
                  <a:pt x="604" y="467"/>
                  <a:pt x="602" y="478"/>
                </a:cubicBezTo>
                <a:close/>
                <a:moveTo>
                  <a:pt x="1614" y="962"/>
                </a:moveTo>
                <a:lnTo>
                  <a:pt x="1365" y="952"/>
                </a:lnTo>
                <a:lnTo>
                  <a:pt x="1365" y="720"/>
                </a:lnTo>
                <a:lnTo>
                  <a:pt x="1614" y="711"/>
                </a:lnTo>
                <a:lnTo>
                  <a:pt x="1614" y="962"/>
                </a:lnTo>
                <a:close/>
                <a:moveTo>
                  <a:pt x="1614" y="661"/>
                </a:moveTo>
                <a:lnTo>
                  <a:pt x="1365" y="670"/>
                </a:lnTo>
                <a:lnTo>
                  <a:pt x="1365" y="448"/>
                </a:lnTo>
                <a:lnTo>
                  <a:pt x="1614" y="423"/>
                </a:lnTo>
                <a:lnTo>
                  <a:pt x="1614" y="661"/>
                </a:lnTo>
                <a:close/>
                <a:moveTo>
                  <a:pt x="1655" y="376"/>
                </a:moveTo>
                <a:lnTo>
                  <a:pt x="1655" y="376"/>
                </a:lnTo>
                <a:cubicBezTo>
                  <a:pt x="1650" y="371"/>
                  <a:pt x="1643" y="368"/>
                  <a:pt x="1636" y="369"/>
                </a:cubicBezTo>
                <a:lnTo>
                  <a:pt x="883" y="448"/>
                </a:lnTo>
                <a:lnTo>
                  <a:pt x="883" y="448"/>
                </a:lnTo>
                <a:cubicBezTo>
                  <a:pt x="884" y="447"/>
                  <a:pt x="884" y="446"/>
                  <a:pt x="884" y="445"/>
                </a:cubicBezTo>
                <a:lnTo>
                  <a:pt x="884" y="445"/>
                </a:lnTo>
                <a:cubicBezTo>
                  <a:pt x="884" y="437"/>
                  <a:pt x="880" y="429"/>
                  <a:pt x="873" y="424"/>
                </a:cubicBezTo>
                <a:lnTo>
                  <a:pt x="803" y="373"/>
                </a:lnTo>
                <a:lnTo>
                  <a:pt x="848" y="299"/>
                </a:lnTo>
                <a:lnTo>
                  <a:pt x="848" y="299"/>
                </a:lnTo>
                <a:cubicBezTo>
                  <a:pt x="852" y="292"/>
                  <a:pt x="853" y="283"/>
                  <a:pt x="850" y="276"/>
                </a:cubicBezTo>
                <a:lnTo>
                  <a:pt x="850" y="276"/>
                </a:lnTo>
                <a:cubicBezTo>
                  <a:pt x="847" y="268"/>
                  <a:pt x="840" y="263"/>
                  <a:pt x="832" y="261"/>
                </a:cubicBezTo>
                <a:lnTo>
                  <a:pt x="747" y="241"/>
                </a:lnTo>
                <a:lnTo>
                  <a:pt x="761" y="154"/>
                </a:lnTo>
                <a:lnTo>
                  <a:pt x="761" y="154"/>
                </a:lnTo>
                <a:cubicBezTo>
                  <a:pt x="763" y="147"/>
                  <a:pt x="760" y="138"/>
                  <a:pt x="755" y="132"/>
                </a:cubicBezTo>
                <a:lnTo>
                  <a:pt x="755" y="132"/>
                </a:lnTo>
                <a:cubicBezTo>
                  <a:pt x="749" y="127"/>
                  <a:pt x="740" y="124"/>
                  <a:pt x="732" y="125"/>
                </a:cubicBezTo>
                <a:lnTo>
                  <a:pt x="646" y="139"/>
                </a:lnTo>
                <a:lnTo>
                  <a:pt x="626" y="54"/>
                </a:lnTo>
                <a:lnTo>
                  <a:pt x="626" y="54"/>
                </a:lnTo>
                <a:cubicBezTo>
                  <a:pt x="624" y="46"/>
                  <a:pt x="618" y="40"/>
                  <a:pt x="611" y="37"/>
                </a:cubicBezTo>
                <a:lnTo>
                  <a:pt x="611" y="37"/>
                </a:lnTo>
                <a:cubicBezTo>
                  <a:pt x="604" y="34"/>
                  <a:pt x="595" y="34"/>
                  <a:pt x="588" y="39"/>
                </a:cubicBezTo>
                <a:lnTo>
                  <a:pt x="514" y="84"/>
                </a:lnTo>
                <a:lnTo>
                  <a:pt x="462" y="13"/>
                </a:lnTo>
                <a:lnTo>
                  <a:pt x="462" y="13"/>
                </a:lnTo>
                <a:cubicBezTo>
                  <a:pt x="453" y="0"/>
                  <a:pt x="431" y="0"/>
                  <a:pt x="422" y="13"/>
                </a:cubicBezTo>
                <a:lnTo>
                  <a:pt x="370" y="84"/>
                </a:lnTo>
                <a:lnTo>
                  <a:pt x="296" y="39"/>
                </a:lnTo>
                <a:lnTo>
                  <a:pt x="296" y="39"/>
                </a:lnTo>
                <a:cubicBezTo>
                  <a:pt x="289" y="34"/>
                  <a:pt x="280" y="34"/>
                  <a:pt x="273" y="37"/>
                </a:cubicBezTo>
                <a:lnTo>
                  <a:pt x="273" y="37"/>
                </a:lnTo>
                <a:cubicBezTo>
                  <a:pt x="265" y="40"/>
                  <a:pt x="260" y="46"/>
                  <a:pt x="258" y="54"/>
                </a:cubicBezTo>
                <a:lnTo>
                  <a:pt x="238" y="139"/>
                </a:lnTo>
                <a:lnTo>
                  <a:pt x="151" y="125"/>
                </a:lnTo>
                <a:lnTo>
                  <a:pt x="151" y="125"/>
                </a:lnTo>
                <a:cubicBezTo>
                  <a:pt x="143" y="124"/>
                  <a:pt x="135" y="127"/>
                  <a:pt x="130" y="132"/>
                </a:cubicBezTo>
                <a:lnTo>
                  <a:pt x="130" y="132"/>
                </a:lnTo>
                <a:cubicBezTo>
                  <a:pt x="124" y="138"/>
                  <a:pt x="121" y="147"/>
                  <a:pt x="122" y="154"/>
                </a:cubicBezTo>
                <a:lnTo>
                  <a:pt x="136" y="241"/>
                </a:lnTo>
                <a:lnTo>
                  <a:pt x="51" y="261"/>
                </a:lnTo>
                <a:lnTo>
                  <a:pt x="51" y="261"/>
                </a:lnTo>
                <a:cubicBezTo>
                  <a:pt x="43" y="263"/>
                  <a:pt x="37" y="268"/>
                  <a:pt x="34" y="276"/>
                </a:cubicBezTo>
                <a:lnTo>
                  <a:pt x="34" y="276"/>
                </a:lnTo>
                <a:cubicBezTo>
                  <a:pt x="30" y="283"/>
                  <a:pt x="31" y="292"/>
                  <a:pt x="36" y="299"/>
                </a:cubicBezTo>
                <a:lnTo>
                  <a:pt x="81" y="373"/>
                </a:lnTo>
                <a:lnTo>
                  <a:pt x="10" y="424"/>
                </a:lnTo>
                <a:lnTo>
                  <a:pt x="10" y="424"/>
                </a:lnTo>
                <a:cubicBezTo>
                  <a:pt x="4" y="429"/>
                  <a:pt x="0" y="437"/>
                  <a:pt x="0" y="445"/>
                </a:cubicBezTo>
                <a:lnTo>
                  <a:pt x="0" y="445"/>
                </a:lnTo>
                <a:cubicBezTo>
                  <a:pt x="0" y="453"/>
                  <a:pt x="4" y="461"/>
                  <a:pt x="10" y="465"/>
                </a:cubicBezTo>
                <a:lnTo>
                  <a:pt x="81" y="517"/>
                </a:lnTo>
                <a:lnTo>
                  <a:pt x="36" y="591"/>
                </a:lnTo>
                <a:lnTo>
                  <a:pt x="36" y="591"/>
                </a:lnTo>
                <a:cubicBezTo>
                  <a:pt x="31" y="598"/>
                  <a:pt x="30" y="607"/>
                  <a:pt x="34" y="614"/>
                </a:cubicBezTo>
                <a:lnTo>
                  <a:pt x="34" y="614"/>
                </a:lnTo>
                <a:cubicBezTo>
                  <a:pt x="37" y="622"/>
                  <a:pt x="43" y="627"/>
                  <a:pt x="51" y="629"/>
                </a:cubicBezTo>
                <a:lnTo>
                  <a:pt x="136" y="649"/>
                </a:lnTo>
                <a:lnTo>
                  <a:pt x="122" y="736"/>
                </a:lnTo>
                <a:lnTo>
                  <a:pt x="122" y="736"/>
                </a:lnTo>
                <a:cubicBezTo>
                  <a:pt x="121" y="743"/>
                  <a:pt x="124" y="751"/>
                  <a:pt x="130" y="757"/>
                </a:cubicBezTo>
                <a:lnTo>
                  <a:pt x="130" y="757"/>
                </a:lnTo>
                <a:cubicBezTo>
                  <a:pt x="135" y="763"/>
                  <a:pt x="143" y="766"/>
                  <a:pt x="151" y="764"/>
                </a:cubicBezTo>
                <a:lnTo>
                  <a:pt x="238" y="751"/>
                </a:lnTo>
                <a:lnTo>
                  <a:pt x="258" y="835"/>
                </a:lnTo>
                <a:lnTo>
                  <a:pt x="258" y="835"/>
                </a:lnTo>
                <a:cubicBezTo>
                  <a:pt x="260" y="844"/>
                  <a:pt x="265" y="850"/>
                  <a:pt x="273" y="853"/>
                </a:cubicBezTo>
                <a:lnTo>
                  <a:pt x="273" y="853"/>
                </a:lnTo>
                <a:cubicBezTo>
                  <a:pt x="280" y="856"/>
                  <a:pt x="289" y="855"/>
                  <a:pt x="296" y="851"/>
                </a:cubicBezTo>
                <a:lnTo>
                  <a:pt x="370" y="806"/>
                </a:lnTo>
                <a:lnTo>
                  <a:pt x="417" y="870"/>
                </a:lnTo>
                <a:lnTo>
                  <a:pt x="417" y="945"/>
                </a:lnTo>
                <a:lnTo>
                  <a:pt x="417" y="1152"/>
                </a:lnTo>
                <a:lnTo>
                  <a:pt x="417" y="1152"/>
                </a:lnTo>
                <a:cubicBezTo>
                  <a:pt x="417" y="1165"/>
                  <a:pt x="426" y="1176"/>
                  <a:pt x="439" y="1177"/>
                </a:cubicBezTo>
                <a:lnTo>
                  <a:pt x="543" y="1188"/>
                </a:lnTo>
                <a:lnTo>
                  <a:pt x="543" y="1340"/>
                </a:lnTo>
                <a:lnTo>
                  <a:pt x="543" y="1340"/>
                </a:lnTo>
                <a:cubicBezTo>
                  <a:pt x="543" y="1354"/>
                  <a:pt x="554" y="1365"/>
                  <a:pt x="568" y="1365"/>
                </a:cubicBezTo>
                <a:lnTo>
                  <a:pt x="568" y="1365"/>
                </a:lnTo>
                <a:cubicBezTo>
                  <a:pt x="582" y="1365"/>
                  <a:pt x="593" y="1354"/>
                  <a:pt x="593" y="1340"/>
                </a:cubicBezTo>
                <a:lnTo>
                  <a:pt x="593" y="1193"/>
                </a:lnTo>
                <a:lnTo>
                  <a:pt x="1487" y="1288"/>
                </a:lnTo>
                <a:lnTo>
                  <a:pt x="1487" y="1507"/>
                </a:lnTo>
                <a:lnTo>
                  <a:pt x="1487" y="1507"/>
                </a:lnTo>
                <a:cubicBezTo>
                  <a:pt x="1487" y="1521"/>
                  <a:pt x="1498" y="1533"/>
                  <a:pt x="1513" y="1533"/>
                </a:cubicBezTo>
                <a:lnTo>
                  <a:pt x="1513" y="1533"/>
                </a:lnTo>
                <a:cubicBezTo>
                  <a:pt x="1527" y="1533"/>
                  <a:pt x="1538" y="1521"/>
                  <a:pt x="1538" y="1507"/>
                </a:cubicBezTo>
                <a:lnTo>
                  <a:pt x="1538" y="1293"/>
                </a:lnTo>
                <a:lnTo>
                  <a:pt x="1636" y="1304"/>
                </a:lnTo>
                <a:lnTo>
                  <a:pt x="1636" y="1304"/>
                </a:lnTo>
                <a:cubicBezTo>
                  <a:pt x="1637" y="1304"/>
                  <a:pt x="1638" y="1304"/>
                  <a:pt x="1639" y="1304"/>
                </a:cubicBezTo>
                <a:lnTo>
                  <a:pt x="1639" y="1304"/>
                </a:lnTo>
                <a:cubicBezTo>
                  <a:pt x="1645" y="1304"/>
                  <a:pt x="1651" y="1301"/>
                  <a:pt x="1655" y="1297"/>
                </a:cubicBezTo>
                <a:lnTo>
                  <a:pt x="1655" y="1297"/>
                </a:lnTo>
                <a:cubicBezTo>
                  <a:pt x="1661" y="1292"/>
                  <a:pt x="1664" y="1285"/>
                  <a:pt x="1664" y="1278"/>
                </a:cubicBezTo>
                <a:lnTo>
                  <a:pt x="1664" y="988"/>
                </a:lnTo>
                <a:lnTo>
                  <a:pt x="1664" y="685"/>
                </a:lnTo>
                <a:lnTo>
                  <a:pt x="1664" y="394"/>
                </a:lnTo>
                <a:lnTo>
                  <a:pt x="1664" y="394"/>
                </a:lnTo>
                <a:cubicBezTo>
                  <a:pt x="1664" y="387"/>
                  <a:pt x="1661" y="380"/>
                  <a:pt x="1655" y="3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3989"/>
            <a:endParaRPr lang="en-US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47" name="Freeform 16">
            <a:extLst>
              <a:ext uri="{FF2B5EF4-FFF2-40B4-BE49-F238E27FC236}">
                <a16:creationId xmlns:a16="http://schemas.microsoft.com/office/drawing/2014/main" id="{36E7D075-BECF-6A42-AC7F-7A90AD792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735" y="3337697"/>
            <a:ext cx="427609" cy="397929"/>
          </a:xfrm>
          <a:custGeom>
            <a:avLst/>
            <a:gdLst>
              <a:gd name="T0" fmla="*/ 1508 w 1715"/>
              <a:gd name="T1" fmla="*/ 1229 h 1598"/>
              <a:gd name="T2" fmla="*/ 1664 w 1715"/>
              <a:gd name="T3" fmla="*/ 1229 h 1598"/>
              <a:gd name="T4" fmla="*/ 509 w 1715"/>
              <a:gd name="T5" fmla="*/ 1546 h 1598"/>
              <a:gd name="T6" fmla="*/ 1248 w 1715"/>
              <a:gd name="T7" fmla="*/ 1546 h 1598"/>
              <a:gd name="T8" fmla="*/ 215 w 1715"/>
              <a:gd name="T9" fmla="*/ 821 h 1598"/>
              <a:gd name="T10" fmla="*/ 283 w 1715"/>
              <a:gd name="T11" fmla="*/ 832 h 1598"/>
              <a:gd name="T12" fmla="*/ 329 w 1715"/>
              <a:gd name="T13" fmla="*/ 521 h 1598"/>
              <a:gd name="T14" fmla="*/ 753 w 1715"/>
              <a:gd name="T15" fmla="*/ 545 h 1598"/>
              <a:gd name="T16" fmla="*/ 215 w 1715"/>
              <a:gd name="T17" fmla="*/ 821 h 1598"/>
              <a:gd name="T18" fmla="*/ 258 w 1715"/>
              <a:gd name="T19" fmla="*/ 56 h 1598"/>
              <a:gd name="T20" fmla="*/ 266 w 1715"/>
              <a:gd name="T21" fmla="*/ 57 h 1598"/>
              <a:gd name="T22" fmla="*/ 278 w 1715"/>
              <a:gd name="T23" fmla="*/ 496 h 1598"/>
              <a:gd name="T24" fmla="*/ 266 w 1715"/>
              <a:gd name="T25" fmla="*/ 784 h 1598"/>
              <a:gd name="T26" fmla="*/ 243 w 1715"/>
              <a:gd name="T27" fmla="*/ 779 h 1598"/>
              <a:gd name="T28" fmla="*/ 710 w 1715"/>
              <a:gd name="T29" fmla="*/ 370 h 1598"/>
              <a:gd name="T30" fmla="*/ 710 w 1715"/>
              <a:gd name="T31" fmla="*/ 471 h 1598"/>
              <a:gd name="T32" fmla="*/ 710 w 1715"/>
              <a:gd name="T33" fmla="*/ 370 h 1598"/>
              <a:gd name="T34" fmla="*/ 1005 w 1715"/>
              <a:gd name="T35" fmla="*/ 421 h 1598"/>
              <a:gd name="T36" fmla="*/ 878 w 1715"/>
              <a:gd name="T37" fmla="*/ 547 h 1598"/>
              <a:gd name="T38" fmla="*/ 878 w 1715"/>
              <a:gd name="T39" fmla="*/ 295 h 1598"/>
              <a:gd name="T40" fmla="*/ 1483 w 1715"/>
              <a:gd name="T41" fmla="*/ 471 h 1598"/>
              <a:gd name="T42" fmla="*/ 1055 w 1715"/>
              <a:gd name="T43" fmla="*/ 421 h 1598"/>
              <a:gd name="T44" fmla="*/ 1659 w 1715"/>
              <a:gd name="T45" fmla="*/ 370 h 1598"/>
              <a:gd name="T46" fmla="*/ 1513 w 1715"/>
              <a:gd name="T47" fmla="*/ 521 h 1598"/>
              <a:gd name="T48" fmla="*/ 1584 w 1715"/>
              <a:gd name="T49" fmla="*/ 572 h 1598"/>
              <a:gd name="T50" fmla="*/ 1139 w 1715"/>
              <a:gd name="T51" fmla="*/ 1177 h 1598"/>
              <a:gd name="T52" fmla="*/ 797 w 1715"/>
              <a:gd name="T53" fmla="*/ 577 h 1598"/>
              <a:gd name="T54" fmla="*/ 878 w 1715"/>
              <a:gd name="T55" fmla="*/ 597 h 1598"/>
              <a:gd name="T56" fmla="*/ 731 w 1715"/>
              <a:gd name="T57" fmla="*/ 799 h 1598"/>
              <a:gd name="T58" fmla="*/ 1458 w 1715"/>
              <a:gd name="T59" fmla="*/ 1546 h 1598"/>
              <a:gd name="T60" fmla="*/ 1003 w 1715"/>
              <a:gd name="T61" fmla="*/ 545 h 1598"/>
              <a:gd name="T62" fmla="*/ 1460 w 1715"/>
              <a:gd name="T63" fmla="*/ 521 h 1598"/>
              <a:gd name="T64" fmla="*/ 1559 w 1715"/>
              <a:gd name="T65" fmla="*/ 1104 h 1598"/>
              <a:gd name="T66" fmla="*/ 1609 w 1715"/>
              <a:gd name="T67" fmla="*/ 620 h 1598"/>
              <a:gd name="T68" fmla="*/ 1710 w 1715"/>
              <a:gd name="T69" fmla="*/ 345 h 1598"/>
              <a:gd name="T70" fmla="*/ 1023 w 1715"/>
              <a:gd name="T71" fmla="*/ 320 h 1598"/>
              <a:gd name="T72" fmla="*/ 878 w 1715"/>
              <a:gd name="T73" fmla="*/ 244 h 1598"/>
              <a:gd name="T74" fmla="*/ 329 w 1715"/>
              <a:gd name="T75" fmla="*/ 75 h 1598"/>
              <a:gd name="T76" fmla="*/ 283 w 1715"/>
              <a:gd name="T77" fmla="*/ 11 h 1598"/>
              <a:gd name="T78" fmla="*/ 165 w 1715"/>
              <a:gd name="T79" fmla="*/ 761 h 1598"/>
              <a:gd name="T80" fmla="*/ 77 w 1715"/>
              <a:gd name="T81" fmla="*/ 1546 h 1598"/>
              <a:gd name="T82" fmla="*/ 77 w 1715"/>
              <a:gd name="T83" fmla="*/ 1597 h 1598"/>
              <a:gd name="T84" fmla="*/ 1483 w 1715"/>
              <a:gd name="T85" fmla="*/ 1597 h 1598"/>
              <a:gd name="T86" fmla="*/ 1714 w 1715"/>
              <a:gd name="T87" fmla="*/ 1572 h 1598"/>
              <a:gd name="T88" fmla="*/ 1609 w 1715"/>
              <a:gd name="T89" fmla="*/ 1104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15" h="1598">
                <a:moveTo>
                  <a:pt x="1508" y="1546"/>
                </a:moveTo>
                <a:lnTo>
                  <a:pt x="1508" y="1229"/>
                </a:lnTo>
                <a:lnTo>
                  <a:pt x="1508" y="1229"/>
                </a:lnTo>
                <a:cubicBezTo>
                  <a:pt x="1508" y="1186"/>
                  <a:pt x="1543" y="1152"/>
                  <a:pt x="1586" y="1152"/>
                </a:cubicBezTo>
                <a:lnTo>
                  <a:pt x="1586" y="1152"/>
                </a:lnTo>
                <a:cubicBezTo>
                  <a:pt x="1629" y="1152"/>
                  <a:pt x="1664" y="1186"/>
                  <a:pt x="1664" y="1229"/>
                </a:cubicBezTo>
                <a:lnTo>
                  <a:pt x="1664" y="1546"/>
                </a:lnTo>
                <a:lnTo>
                  <a:pt x="1508" y="1546"/>
                </a:lnTo>
                <a:close/>
                <a:moveTo>
                  <a:pt x="509" y="1546"/>
                </a:moveTo>
                <a:lnTo>
                  <a:pt x="604" y="1227"/>
                </a:lnTo>
                <a:lnTo>
                  <a:pt x="1153" y="1227"/>
                </a:lnTo>
                <a:lnTo>
                  <a:pt x="1248" y="1546"/>
                </a:lnTo>
                <a:lnTo>
                  <a:pt x="509" y="1546"/>
                </a:lnTo>
                <a:close/>
                <a:moveTo>
                  <a:pt x="215" y="821"/>
                </a:moveTo>
                <a:lnTo>
                  <a:pt x="215" y="821"/>
                </a:lnTo>
                <a:cubicBezTo>
                  <a:pt x="228" y="831"/>
                  <a:pt x="243" y="836"/>
                  <a:pt x="258" y="836"/>
                </a:cubicBezTo>
                <a:lnTo>
                  <a:pt x="258" y="836"/>
                </a:lnTo>
                <a:cubicBezTo>
                  <a:pt x="267" y="836"/>
                  <a:pt x="275" y="834"/>
                  <a:pt x="283" y="832"/>
                </a:cubicBezTo>
                <a:lnTo>
                  <a:pt x="283" y="832"/>
                </a:lnTo>
                <a:cubicBezTo>
                  <a:pt x="311" y="821"/>
                  <a:pt x="329" y="795"/>
                  <a:pt x="329" y="766"/>
                </a:cubicBezTo>
                <a:lnTo>
                  <a:pt x="329" y="521"/>
                </a:lnTo>
                <a:lnTo>
                  <a:pt x="734" y="521"/>
                </a:lnTo>
                <a:lnTo>
                  <a:pt x="734" y="521"/>
                </a:lnTo>
                <a:cubicBezTo>
                  <a:pt x="740" y="530"/>
                  <a:pt x="746" y="538"/>
                  <a:pt x="753" y="545"/>
                </a:cubicBezTo>
                <a:lnTo>
                  <a:pt x="457" y="1546"/>
                </a:lnTo>
                <a:lnTo>
                  <a:pt x="215" y="1546"/>
                </a:lnTo>
                <a:lnTo>
                  <a:pt x="215" y="821"/>
                </a:lnTo>
                <a:close/>
                <a:moveTo>
                  <a:pt x="243" y="63"/>
                </a:moveTo>
                <a:lnTo>
                  <a:pt x="243" y="63"/>
                </a:lnTo>
                <a:cubicBezTo>
                  <a:pt x="248" y="57"/>
                  <a:pt x="253" y="56"/>
                  <a:pt x="258" y="56"/>
                </a:cubicBezTo>
                <a:lnTo>
                  <a:pt x="258" y="56"/>
                </a:lnTo>
                <a:cubicBezTo>
                  <a:pt x="262" y="56"/>
                  <a:pt x="265" y="57"/>
                  <a:pt x="266" y="57"/>
                </a:cubicBezTo>
                <a:lnTo>
                  <a:pt x="266" y="57"/>
                </a:lnTo>
                <a:cubicBezTo>
                  <a:pt x="269" y="59"/>
                  <a:pt x="278" y="63"/>
                  <a:pt x="278" y="75"/>
                </a:cubicBezTo>
                <a:lnTo>
                  <a:pt x="278" y="345"/>
                </a:lnTo>
                <a:lnTo>
                  <a:pt x="278" y="496"/>
                </a:lnTo>
                <a:lnTo>
                  <a:pt x="278" y="766"/>
                </a:lnTo>
                <a:lnTo>
                  <a:pt x="278" y="766"/>
                </a:lnTo>
                <a:cubicBezTo>
                  <a:pt x="278" y="778"/>
                  <a:pt x="269" y="783"/>
                  <a:pt x="266" y="784"/>
                </a:cubicBezTo>
                <a:lnTo>
                  <a:pt x="266" y="784"/>
                </a:lnTo>
                <a:cubicBezTo>
                  <a:pt x="263" y="785"/>
                  <a:pt x="252" y="789"/>
                  <a:pt x="243" y="779"/>
                </a:cubicBezTo>
                <a:lnTo>
                  <a:pt x="243" y="779"/>
                </a:lnTo>
                <a:cubicBezTo>
                  <a:pt x="54" y="564"/>
                  <a:pt x="54" y="277"/>
                  <a:pt x="243" y="63"/>
                </a:cubicBezTo>
                <a:close/>
                <a:moveTo>
                  <a:pt x="710" y="370"/>
                </a:moveTo>
                <a:lnTo>
                  <a:pt x="710" y="370"/>
                </a:lnTo>
                <a:cubicBezTo>
                  <a:pt x="705" y="386"/>
                  <a:pt x="702" y="403"/>
                  <a:pt x="702" y="421"/>
                </a:cubicBezTo>
                <a:lnTo>
                  <a:pt x="702" y="421"/>
                </a:lnTo>
                <a:cubicBezTo>
                  <a:pt x="702" y="438"/>
                  <a:pt x="705" y="455"/>
                  <a:pt x="710" y="471"/>
                </a:cubicBezTo>
                <a:lnTo>
                  <a:pt x="329" y="471"/>
                </a:lnTo>
                <a:lnTo>
                  <a:pt x="329" y="370"/>
                </a:lnTo>
                <a:lnTo>
                  <a:pt x="710" y="370"/>
                </a:lnTo>
                <a:close/>
                <a:moveTo>
                  <a:pt x="878" y="295"/>
                </a:moveTo>
                <a:lnTo>
                  <a:pt x="878" y="295"/>
                </a:lnTo>
                <a:cubicBezTo>
                  <a:pt x="948" y="295"/>
                  <a:pt x="1005" y="351"/>
                  <a:pt x="1005" y="421"/>
                </a:cubicBezTo>
                <a:lnTo>
                  <a:pt x="1005" y="421"/>
                </a:lnTo>
                <a:cubicBezTo>
                  <a:pt x="1005" y="490"/>
                  <a:pt x="948" y="547"/>
                  <a:pt x="878" y="547"/>
                </a:cubicBezTo>
                <a:lnTo>
                  <a:pt x="878" y="547"/>
                </a:lnTo>
                <a:cubicBezTo>
                  <a:pt x="809" y="547"/>
                  <a:pt x="753" y="490"/>
                  <a:pt x="753" y="421"/>
                </a:cubicBezTo>
                <a:lnTo>
                  <a:pt x="753" y="421"/>
                </a:lnTo>
                <a:cubicBezTo>
                  <a:pt x="753" y="351"/>
                  <a:pt x="809" y="295"/>
                  <a:pt x="878" y="295"/>
                </a:cubicBezTo>
                <a:close/>
                <a:moveTo>
                  <a:pt x="1659" y="370"/>
                </a:moveTo>
                <a:lnTo>
                  <a:pt x="1659" y="471"/>
                </a:lnTo>
                <a:lnTo>
                  <a:pt x="1483" y="471"/>
                </a:lnTo>
                <a:lnTo>
                  <a:pt x="1048" y="471"/>
                </a:lnTo>
                <a:lnTo>
                  <a:pt x="1048" y="471"/>
                </a:lnTo>
                <a:cubicBezTo>
                  <a:pt x="1052" y="455"/>
                  <a:pt x="1055" y="438"/>
                  <a:pt x="1055" y="421"/>
                </a:cubicBezTo>
                <a:lnTo>
                  <a:pt x="1055" y="421"/>
                </a:lnTo>
                <a:cubicBezTo>
                  <a:pt x="1055" y="403"/>
                  <a:pt x="1052" y="386"/>
                  <a:pt x="1048" y="370"/>
                </a:cubicBezTo>
                <a:lnTo>
                  <a:pt x="1659" y="370"/>
                </a:lnTo>
                <a:close/>
                <a:moveTo>
                  <a:pt x="1584" y="572"/>
                </a:moveTo>
                <a:lnTo>
                  <a:pt x="1584" y="572"/>
                </a:lnTo>
                <a:cubicBezTo>
                  <a:pt x="1551" y="572"/>
                  <a:pt x="1523" y="551"/>
                  <a:pt x="1513" y="521"/>
                </a:cubicBezTo>
                <a:lnTo>
                  <a:pt x="1656" y="521"/>
                </a:lnTo>
                <a:lnTo>
                  <a:pt x="1656" y="521"/>
                </a:lnTo>
                <a:cubicBezTo>
                  <a:pt x="1645" y="551"/>
                  <a:pt x="1617" y="572"/>
                  <a:pt x="1584" y="572"/>
                </a:cubicBezTo>
                <a:close/>
                <a:moveTo>
                  <a:pt x="716" y="849"/>
                </a:moveTo>
                <a:lnTo>
                  <a:pt x="1041" y="849"/>
                </a:lnTo>
                <a:lnTo>
                  <a:pt x="1139" y="1177"/>
                </a:lnTo>
                <a:lnTo>
                  <a:pt x="619" y="1177"/>
                </a:lnTo>
                <a:lnTo>
                  <a:pt x="716" y="849"/>
                </a:lnTo>
                <a:close/>
                <a:moveTo>
                  <a:pt x="797" y="577"/>
                </a:moveTo>
                <a:lnTo>
                  <a:pt x="797" y="577"/>
                </a:lnTo>
                <a:cubicBezTo>
                  <a:pt x="821" y="590"/>
                  <a:pt x="849" y="597"/>
                  <a:pt x="878" y="597"/>
                </a:cubicBezTo>
                <a:lnTo>
                  <a:pt x="878" y="597"/>
                </a:lnTo>
                <a:cubicBezTo>
                  <a:pt x="908" y="597"/>
                  <a:pt x="936" y="590"/>
                  <a:pt x="961" y="577"/>
                </a:cubicBezTo>
                <a:lnTo>
                  <a:pt x="1026" y="799"/>
                </a:lnTo>
                <a:lnTo>
                  <a:pt x="731" y="799"/>
                </a:lnTo>
                <a:lnTo>
                  <a:pt x="797" y="577"/>
                </a:lnTo>
                <a:close/>
                <a:moveTo>
                  <a:pt x="1458" y="1229"/>
                </a:moveTo>
                <a:lnTo>
                  <a:pt x="1458" y="1546"/>
                </a:lnTo>
                <a:lnTo>
                  <a:pt x="1301" y="1546"/>
                </a:lnTo>
                <a:lnTo>
                  <a:pt x="1003" y="545"/>
                </a:lnTo>
                <a:lnTo>
                  <a:pt x="1003" y="545"/>
                </a:lnTo>
                <a:cubicBezTo>
                  <a:pt x="1011" y="538"/>
                  <a:pt x="1018" y="530"/>
                  <a:pt x="1023" y="521"/>
                </a:cubicBezTo>
                <a:lnTo>
                  <a:pt x="1460" y="521"/>
                </a:lnTo>
                <a:lnTo>
                  <a:pt x="1460" y="521"/>
                </a:lnTo>
                <a:cubicBezTo>
                  <a:pt x="1471" y="571"/>
                  <a:pt x="1510" y="610"/>
                  <a:pt x="1559" y="620"/>
                </a:cubicBezTo>
                <a:lnTo>
                  <a:pt x="1559" y="1104"/>
                </a:lnTo>
                <a:lnTo>
                  <a:pt x="1559" y="1104"/>
                </a:lnTo>
                <a:cubicBezTo>
                  <a:pt x="1502" y="1117"/>
                  <a:pt x="1458" y="1168"/>
                  <a:pt x="1458" y="1229"/>
                </a:cubicBezTo>
                <a:close/>
                <a:moveTo>
                  <a:pt x="1609" y="1104"/>
                </a:moveTo>
                <a:lnTo>
                  <a:pt x="1609" y="620"/>
                </a:lnTo>
                <a:lnTo>
                  <a:pt x="1609" y="620"/>
                </a:lnTo>
                <a:cubicBezTo>
                  <a:pt x="1667" y="608"/>
                  <a:pt x="1710" y="557"/>
                  <a:pt x="1710" y="496"/>
                </a:cubicBezTo>
                <a:lnTo>
                  <a:pt x="1710" y="345"/>
                </a:lnTo>
                <a:lnTo>
                  <a:pt x="1710" y="345"/>
                </a:lnTo>
                <a:cubicBezTo>
                  <a:pt x="1710" y="331"/>
                  <a:pt x="1699" y="320"/>
                  <a:pt x="1685" y="320"/>
                </a:cubicBezTo>
                <a:lnTo>
                  <a:pt x="1023" y="320"/>
                </a:lnTo>
                <a:lnTo>
                  <a:pt x="1023" y="320"/>
                </a:lnTo>
                <a:cubicBezTo>
                  <a:pt x="991" y="274"/>
                  <a:pt x="938" y="244"/>
                  <a:pt x="878" y="244"/>
                </a:cubicBezTo>
                <a:lnTo>
                  <a:pt x="878" y="244"/>
                </a:lnTo>
                <a:cubicBezTo>
                  <a:pt x="819" y="244"/>
                  <a:pt x="766" y="274"/>
                  <a:pt x="734" y="320"/>
                </a:cubicBezTo>
                <a:lnTo>
                  <a:pt x="329" y="320"/>
                </a:lnTo>
                <a:lnTo>
                  <a:pt x="329" y="75"/>
                </a:lnTo>
                <a:lnTo>
                  <a:pt x="329" y="75"/>
                </a:lnTo>
                <a:cubicBezTo>
                  <a:pt x="329" y="46"/>
                  <a:pt x="311" y="21"/>
                  <a:pt x="283" y="11"/>
                </a:cubicBezTo>
                <a:lnTo>
                  <a:pt x="283" y="11"/>
                </a:lnTo>
                <a:cubicBezTo>
                  <a:pt x="256" y="0"/>
                  <a:pt x="225" y="7"/>
                  <a:pt x="205" y="30"/>
                </a:cubicBezTo>
                <a:lnTo>
                  <a:pt x="205" y="30"/>
                </a:lnTo>
                <a:cubicBezTo>
                  <a:pt x="13" y="247"/>
                  <a:pt x="0" y="534"/>
                  <a:pt x="165" y="761"/>
                </a:cubicBezTo>
                <a:lnTo>
                  <a:pt x="165" y="1546"/>
                </a:lnTo>
                <a:lnTo>
                  <a:pt x="77" y="1546"/>
                </a:lnTo>
                <a:lnTo>
                  <a:pt x="77" y="1546"/>
                </a:lnTo>
                <a:cubicBezTo>
                  <a:pt x="63" y="1546"/>
                  <a:pt x="51" y="1557"/>
                  <a:pt x="51" y="1572"/>
                </a:cubicBezTo>
                <a:lnTo>
                  <a:pt x="51" y="1572"/>
                </a:lnTo>
                <a:cubicBezTo>
                  <a:pt x="51" y="1585"/>
                  <a:pt x="63" y="1597"/>
                  <a:pt x="77" y="1597"/>
                </a:cubicBezTo>
                <a:lnTo>
                  <a:pt x="475" y="1597"/>
                </a:lnTo>
                <a:lnTo>
                  <a:pt x="1282" y="1597"/>
                </a:lnTo>
                <a:lnTo>
                  <a:pt x="1483" y="1597"/>
                </a:lnTo>
                <a:lnTo>
                  <a:pt x="1689" y="1597"/>
                </a:lnTo>
                <a:lnTo>
                  <a:pt x="1689" y="1597"/>
                </a:lnTo>
                <a:cubicBezTo>
                  <a:pt x="1703" y="1597"/>
                  <a:pt x="1714" y="1585"/>
                  <a:pt x="1714" y="1572"/>
                </a:cubicBezTo>
                <a:lnTo>
                  <a:pt x="1714" y="1229"/>
                </a:lnTo>
                <a:lnTo>
                  <a:pt x="1714" y="1229"/>
                </a:lnTo>
                <a:cubicBezTo>
                  <a:pt x="1714" y="1166"/>
                  <a:pt x="1669" y="1115"/>
                  <a:pt x="1609" y="1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3989"/>
            <a:endParaRPr lang="en-US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5D02CDA-FEA0-F949-9B6E-F197848ED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210" y="3338488"/>
            <a:ext cx="314137" cy="415267"/>
          </a:xfrm>
          <a:custGeom>
            <a:avLst/>
            <a:gdLst>
              <a:gd name="connsiteX0" fmla="*/ 285190 w 453665"/>
              <a:gd name="connsiteY0" fmla="*/ 542925 h 599715"/>
              <a:gd name="connsiteX1" fmla="*/ 298637 w 453665"/>
              <a:gd name="connsiteY1" fmla="*/ 542925 h 599715"/>
              <a:gd name="connsiteX2" fmla="*/ 301252 w 453665"/>
              <a:gd name="connsiteY2" fmla="*/ 549275 h 599715"/>
              <a:gd name="connsiteX3" fmla="*/ 298637 w 453665"/>
              <a:gd name="connsiteY3" fmla="*/ 555625 h 599715"/>
              <a:gd name="connsiteX4" fmla="*/ 291913 w 453665"/>
              <a:gd name="connsiteY4" fmla="*/ 558447 h 599715"/>
              <a:gd name="connsiteX5" fmla="*/ 285190 w 453665"/>
              <a:gd name="connsiteY5" fmla="*/ 555625 h 599715"/>
              <a:gd name="connsiteX6" fmla="*/ 282575 w 453665"/>
              <a:gd name="connsiteY6" fmla="*/ 549275 h 599715"/>
              <a:gd name="connsiteX7" fmla="*/ 285190 w 453665"/>
              <a:gd name="connsiteY7" fmla="*/ 542925 h 599715"/>
              <a:gd name="connsiteX8" fmla="*/ 158189 w 453665"/>
              <a:gd name="connsiteY8" fmla="*/ 542925 h 599715"/>
              <a:gd name="connsiteX9" fmla="*/ 171637 w 453665"/>
              <a:gd name="connsiteY9" fmla="*/ 542925 h 599715"/>
              <a:gd name="connsiteX10" fmla="*/ 174251 w 453665"/>
              <a:gd name="connsiteY10" fmla="*/ 549275 h 599715"/>
              <a:gd name="connsiteX11" fmla="*/ 171637 w 453665"/>
              <a:gd name="connsiteY11" fmla="*/ 555625 h 599715"/>
              <a:gd name="connsiteX12" fmla="*/ 164913 w 453665"/>
              <a:gd name="connsiteY12" fmla="*/ 558447 h 599715"/>
              <a:gd name="connsiteX13" fmla="*/ 158189 w 453665"/>
              <a:gd name="connsiteY13" fmla="*/ 555625 h 599715"/>
              <a:gd name="connsiteX14" fmla="*/ 155575 w 453665"/>
              <a:gd name="connsiteY14" fmla="*/ 549275 h 599715"/>
              <a:gd name="connsiteX15" fmla="*/ 158189 w 453665"/>
              <a:gd name="connsiteY15" fmla="*/ 542925 h 599715"/>
              <a:gd name="connsiteX16" fmla="*/ 228234 w 453665"/>
              <a:gd name="connsiteY16" fmla="*/ 539750 h 599715"/>
              <a:gd name="connsiteX17" fmla="*/ 237759 w 453665"/>
              <a:gd name="connsiteY17" fmla="*/ 548909 h 599715"/>
              <a:gd name="connsiteX18" fmla="*/ 228234 w 453665"/>
              <a:gd name="connsiteY18" fmla="*/ 558434 h 599715"/>
              <a:gd name="connsiteX19" fmla="*/ 219075 w 453665"/>
              <a:gd name="connsiteY19" fmla="*/ 548909 h 599715"/>
              <a:gd name="connsiteX20" fmla="*/ 228234 w 453665"/>
              <a:gd name="connsiteY20" fmla="*/ 539750 h 599715"/>
              <a:gd name="connsiteX21" fmla="*/ 18362 w 453665"/>
              <a:gd name="connsiteY21" fmla="*/ 517903 h 599715"/>
              <a:gd name="connsiteX22" fmla="*/ 18362 w 453665"/>
              <a:gd name="connsiteY22" fmla="*/ 554304 h 599715"/>
              <a:gd name="connsiteX23" fmla="*/ 45726 w 453665"/>
              <a:gd name="connsiteY23" fmla="*/ 581694 h 599715"/>
              <a:gd name="connsiteX24" fmla="*/ 408299 w 453665"/>
              <a:gd name="connsiteY24" fmla="*/ 581694 h 599715"/>
              <a:gd name="connsiteX25" fmla="*/ 435303 w 453665"/>
              <a:gd name="connsiteY25" fmla="*/ 554304 h 599715"/>
              <a:gd name="connsiteX26" fmla="*/ 435303 w 453665"/>
              <a:gd name="connsiteY26" fmla="*/ 517903 h 599715"/>
              <a:gd name="connsiteX27" fmla="*/ 170169 w 453665"/>
              <a:gd name="connsiteY27" fmla="*/ 241715 h 599715"/>
              <a:gd name="connsiteX28" fmla="*/ 183135 w 453665"/>
              <a:gd name="connsiteY28" fmla="*/ 241715 h 599715"/>
              <a:gd name="connsiteX29" fmla="*/ 183135 w 453665"/>
              <a:gd name="connsiteY29" fmla="*/ 254279 h 599715"/>
              <a:gd name="connsiteX30" fmla="*/ 183135 w 453665"/>
              <a:gd name="connsiteY30" fmla="*/ 344025 h 599715"/>
              <a:gd name="connsiteX31" fmla="*/ 272823 w 453665"/>
              <a:gd name="connsiteY31" fmla="*/ 344025 h 599715"/>
              <a:gd name="connsiteX32" fmla="*/ 291193 w 453665"/>
              <a:gd name="connsiteY32" fmla="*/ 299152 h 599715"/>
              <a:gd name="connsiteX33" fmla="*/ 272823 w 453665"/>
              <a:gd name="connsiteY33" fmla="*/ 254279 h 599715"/>
              <a:gd name="connsiteX34" fmla="*/ 272823 w 453665"/>
              <a:gd name="connsiteY34" fmla="*/ 241715 h 599715"/>
              <a:gd name="connsiteX35" fmla="*/ 285430 w 453665"/>
              <a:gd name="connsiteY35" fmla="*/ 241715 h 599715"/>
              <a:gd name="connsiteX36" fmla="*/ 309202 w 453665"/>
              <a:gd name="connsiteY36" fmla="*/ 299152 h 599715"/>
              <a:gd name="connsiteX37" fmla="*/ 285430 w 453665"/>
              <a:gd name="connsiteY37" fmla="*/ 356589 h 599715"/>
              <a:gd name="connsiteX38" fmla="*/ 227799 w 453665"/>
              <a:gd name="connsiteY38" fmla="*/ 380641 h 599715"/>
              <a:gd name="connsiteX39" fmla="*/ 170169 w 453665"/>
              <a:gd name="connsiteY39" fmla="*/ 356589 h 599715"/>
              <a:gd name="connsiteX40" fmla="*/ 170169 w 453665"/>
              <a:gd name="connsiteY40" fmla="*/ 241715 h 599715"/>
              <a:gd name="connsiteX41" fmla="*/ 228234 w 453665"/>
              <a:gd name="connsiteY41" fmla="*/ 203200 h 599715"/>
              <a:gd name="connsiteX42" fmla="*/ 237759 w 453665"/>
              <a:gd name="connsiteY42" fmla="*/ 212238 h 599715"/>
              <a:gd name="connsiteX43" fmla="*/ 237759 w 453665"/>
              <a:gd name="connsiteY43" fmla="*/ 266826 h 599715"/>
              <a:gd name="connsiteX44" fmla="*/ 228234 w 453665"/>
              <a:gd name="connsiteY44" fmla="*/ 275864 h 599715"/>
              <a:gd name="connsiteX45" fmla="*/ 219075 w 453665"/>
              <a:gd name="connsiteY45" fmla="*/ 266826 h 599715"/>
              <a:gd name="connsiteX46" fmla="*/ 219075 w 453665"/>
              <a:gd name="connsiteY46" fmla="*/ 212238 h 599715"/>
              <a:gd name="connsiteX47" fmla="*/ 228234 w 453665"/>
              <a:gd name="connsiteY47" fmla="*/ 203200 h 599715"/>
              <a:gd name="connsiteX48" fmla="*/ 195227 w 453665"/>
              <a:gd name="connsiteY48" fmla="*/ 167594 h 599715"/>
              <a:gd name="connsiteX49" fmla="*/ 95744 w 453665"/>
              <a:gd name="connsiteY49" fmla="*/ 267367 h 599715"/>
              <a:gd name="connsiteX50" fmla="*/ 95744 w 453665"/>
              <a:gd name="connsiteY50" fmla="*/ 330760 h 599715"/>
              <a:gd name="connsiteX51" fmla="*/ 195227 w 453665"/>
              <a:gd name="connsiteY51" fmla="*/ 430893 h 599715"/>
              <a:gd name="connsiteX52" fmla="*/ 258078 w 453665"/>
              <a:gd name="connsiteY52" fmla="*/ 430893 h 599715"/>
              <a:gd name="connsiteX53" fmla="*/ 357921 w 453665"/>
              <a:gd name="connsiteY53" fmla="*/ 330760 h 599715"/>
              <a:gd name="connsiteX54" fmla="*/ 357921 w 453665"/>
              <a:gd name="connsiteY54" fmla="*/ 267367 h 599715"/>
              <a:gd name="connsiteX55" fmla="*/ 258078 w 453665"/>
              <a:gd name="connsiteY55" fmla="*/ 167594 h 599715"/>
              <a:gd name="connsiteX56" fmla="*/ 195227 w 453665"/>
              <a:gd name="connsiteY56" fmla="*/ 149225 h 599715"/>
              <a:gd name="connsiteX57" fmla="*/ 258078 w 453665"/>
              <a:gd name="connsiteY57" fmla="*/ 149225 h 599715"/>
              <a:gd name="connsiteX58" fmla="*/ 375878 w 453665"/>
              <a:gd name="connsiteY58" fmla="*/ 267367 h 599715"/>
              <a:gd name="connsiteX59" fmla="*/ 375878 w 453665"/>
              <a:gd name="connsiteY59" fmla="*/ 330760 h 599715"/>
              <a:gd name="connsiteX60" fmla="*/ 258078 w 453665"/>
              <a:gd name="connsiteY60" fmla="*/ 448902 h 599715"/>
              <a:gd name="connsiteX61" fmla="*/ 195227 w 453665"/>
              <a:gd name="connsiteY61" fmla="*/ 448902 h 599715"/>
              <a:gd name="connsiteX62" fmla="*/ 77787 w 453665"/>
              <a:gd name="connsiteY62" fmla="*/ 330760 h 599715"/>
              <a:gd name="connsiteX63" fmla="*/ 77787 w 453665"/>
              <a:gd name="connsiteY63" fmla="*/ 267367 h 599715"/>
              <a:gd name="connsiteX64" fmla="*/ 195227 w 453665"/>
              <a:gd name="connsiteY64" fmla="*/ 149225 h 599715"/>
              <a:gd name="connsiteX65" fmla="*/ 18362 w 453665"/>
              <a:gd name="connsiteY65" fmla="*/ 99832 h 599715"/>
              <a:gd name="connsiteX66" fmla="*/ 18362 w 453665"/>
              <a:gd name="connsiteY66" fmla="*/ 499882 h 599715"/>
              <a:gd name="connsiteX67" fmla="*/ 435303 w 453665"/>
              <a:gd name="connsiteY67" fmla="*/ 499882 h 599715"/>
              <a:gd name="connsiteX68" fmla="*/ 435303 w 453665"/>
              <a:gd name="connsiteY68" fmla="*/ 99832 h 599715"/>
              <a:gd name="connsiteX69" fmla="*/ 164536 w 453665"/>
              <a:gd name="connsiteY69" fmla="*/ 41275 h 599715"/>
              <a:gd name="connsiteX70" fmla="*/ 290717 w 453665"/>
              <a:gd name="connsiteY70" fmla="*/ 41275 h 599715"/>
              <a:gd name="connsiteX71" fmla="*/ 299679 w 453665"/>
              <a:gd name="connsiteY71" fmla="*/ 50613 h 599715"/>
              <a:gd name="connsiteX72" fmla="*/ 290717 w 453665"/>
              <a:gd name="connsiteY72" fmla="*/ 59951 h 599715"/>
              <a:gd name="connsiteX73" fmla="*/ 164536 w 453665"/>
              <a:gd name="connsiteY73" fmla="*/ 59951 h 599715"/>
              <a:gd name="connsiteX74" fmla="*/ 155575 w 453665"/>
              <a:gd name="connsiteY74" fmla="*/ 50613 h 599715"/>
              <a:gd name="connsiteX75" fmla="*/ 164536 w 453665"/>
              <a:gd name="connsiteY75" fmla="*/ 41275 h 599715"/>
              <a:gd name="connsiteX76" fmla="*/ 331611 w 453665"/>
              <a:gd name="connsiteY76" fmla="*/ 38100 h 599715"/>
              <a:gd name="connsiteX77" fmla="*/ 342547 w 453665"/>
              <a:gd name="connsiteY77" fmla="*/ 49212 h 599715"/>
              <a:gd name="connsiteX78" fmla="*/ 331611 w 453665"/>
              <a:gd name="connsiteY78" fmla="*/ 59966 h 599715"/>
              <a:gd name="connsiteX79" fmla="*/ 320675 w 453665"/>
              <a:gd name="connsiteY79" fmla="*/ 49212 h 599715"/>
              <a:gd name="connsiteX80" fmla="*/ 331611 w 453665"/>
              <a:gd name="connsiteY80" fmla="*/ 38100 h 599715"/>
              <a:gd name="connsiteX81" fmla="*/ 45726 w 453665"/>
              <a:gd name="connsiteY81" fmla="*/ 18381 h 599715"/>
              <a:gd name="connsiteX82" fmla="*/ 18362 w 453665"/>
              <a:gd name="connsiteY82" fmla="*/ 45411 h 599715"/>
              <a:gd name="connsiteX83" fmla="*/ 18362 w 453665"/>
              <a:gd name="connsiteY83" fmla="*/ 81812 h 599715"/>
              <a:gd name="connsiteX84" fmla="*/ 435303 w 453665"/>
              <a:gd name="connsiteY84" fmla="*/ 81812 h 599715"/>
              <a:gd name="connsiteX85" fmla="*/ 435303 w 453665"/>
              <a:gd name="connsiteY85" fmla="*/ 45411 h 599715"/>
              <a:gd name="connsiteX86" fmla="*/ 408299 w 453665"/>
              <a:gd name="connsiteY86" fmla="*/ 18381 h 599715"/>
              <a:gd name="connsiteX87" fmla="*/ 45726 w 453665"/>
              <a:gd name="connsiteY87" fmla="*/ 0 h 599715"/>
              <a:gd name="connsiteX88" fmla="*/ 408299 w 453665"/>
              <a:gd name="connsiteY88" fmla="*/ 0 h 599715"/>
              <a:gd name="connsiteX89" fmla="*/ 453665 w 453665"/>
              <a:gd name="connsiteY89" fmla="*/ 45411 h 599715"/>
              <a:gd name="connsiteX90" fmla="*/ 453665 w 453665"/>
              <a:gd name="connsiteY90" fmla="*/ 90822 h 599715"/>
              <a:gd name="connsiteX91" fmla="*/ 453665 w 453665"/>
              <a:gd name="connsiteY91" fmla="*/ 508893 h 599715"/>
              <a:gd name="connsiteX92" fmla="*/ 453665 w 453665"/>
              <a:gd name="connsiteY92" fmla="*/ 554304 h 599715"/>
              <a:gd name="connsiteX93" fmla="*/ 408299 w 453665"/>
              <a:gd name="connsiteY93" fmla="*/ 599715 h 599715"/>
              <a:gd name="connsiteX94" fmla="*/ 45726 w 453665"/>
              <a:gd name="connsiteY94" fmla="*/ 599715 h 599715"/>
              <a:gd name="connsiteX95" fmla="*/ 0 w 453665"/>
              <a:gd name="connsiteY95" fmla="*/ 554304 h 599715"/>
              <a:gd name="connsiteX96" fmla="*/ 0 w 453665"/>
              <a:gd name="connsiteY96" fmla="*/ 508893 h 599715"/>
              <a:gd name="connsiteX97" fmla="*/ 0 w 453665"/>
              <a:gd name="connsiteY97" fmla="*/ 90822 h 599715"/>
              <a:gd name="connsiteX98" fmla="*/ 0 w 453665"/>
              <a:gd name="connsiteY98" fmla="*/ 45411 h 599715"/>
              <a:gd name="connsiteX99" fmla="*/ 45726 w 453665"/>
              <a:gd name="connsiteY99" fmla="*/ 0 h 59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53665" h="599715">
                <a:moveTo>
                  <a:pt x="285190" y="542925"/>
                </a:moveTo>
                <a:cubicBezTo>
                  <a:pt x="288552" y="539750"/>
                  <a:pt x="294902" y="539750"/>
                  <a:pt x="298637" y="542925"/>
                </a:cubicBezTo>
                <a:cubicBezTo>
                  <a:pt x="300131" y="544689"/>
                  <a:pt x="301252" y="547158"/>
                  <a:pt x="301252" y="549275"/>
                </a:cubicBezTo>
                <a:cubicBezTo>
                  <a:pt x="301252" y="551745"/>
                  <a:pt x="300131" y="554214"/>
                  <a:pt x="298637" y="555625"/>
                </a:cubicBezTo>
                <a:cubicBezTo>
                  <a:pt x="296769" y="557389"/>
                  <a:pt x="294528" y="558447"/>
                  <a:pt x="291913" y="558447"/>
                </a:cubicBezTo>
                <a:cubicBezTo>
                  <a:pt x="289299" y="558447"/>
                  <a:pt x="287058" y="557389"/>
                  <a:pt x="285190" y="555625"/>
                </a:cubicBezTo>
                <a:cubicBezTo>
                  <a:pt x="283322" y="554214"/>
                  <a:pt x="282575" y="551745"/>
                  <a:pt x="282575" y="549275"/>
                </a:cubicBezTo>
                <a:cubicBezTo>
                  <a:pt x="282575" y="547158"/>
                  <a:pt x="283322" y="544689"/>
                  <a:pt x="285190" y="542925"/>
                </a:cubicBezTo>
                <a:close/>
                <a:moveTo>
                  <a:pt x="158189" y="542925"/>
                </a:moveTo>
                <a:cubicBezTo>
                  <a:pt x="161551" y="539750"/>
                  <a:pt x="167901" y="539750"/>
                  <a:pt x="171637" y="542925"/>
                </a:cubicBezTo>
                <a:cubicBezTo>
                  <a:pt x="173131" y="544689"/>
                  <a:pt x="174251" y="547158"/>
                  <a:pt x="174251" y="549275"/>
                </a:cubicBezTo>
                <a:cubicBezTo>
                  <a:pt x="174251" y="551745"/>
                  <a:pt x="173131" y="554214"/>
                  <a:pt x="171637" y="555625"/>
                </a:cubicBezTo>
                <a:cubicBezTo>
                  <a:pt x="169769" y="557389"/>
                  <a:pt x="167528" y="558447"/>
                  <a:pt x="164913" y="558447"/>
                </a:cubicBezTo>
                <a:cubicBezTo>
                  <a:pt x="162298" y="558447"/>
                  <a:pt x="160057" y="557389"/>
                  <a:pt x="158189" y="555625"/>
                </a:cubicBezTo>
                <a:cubicBezTo>
                  <a:pt x="156322" y="554214"/>
                  <a:pt x="155575" y="551745"/>
                  <a:pt x="155575" y="549275"/>
                </a:cubicBezTo>
                <a:cubicBezTo>
                  <a:pt x="155575" y="547158"/>
                  <a:pt x="156322" y="544689"/>
                  <a:pt x="158189" y="542925"/>
                </a:cubicBezTo>
                <a:close/>
                <a:moveTo>
                  <a:pt x="228234" y="539750"/>
                </a:moveTo>
                <a:cubicBezTo>
                  <a:pt x="233363" y="539750"/>
                  <a:pt x="237759" y="544146"/>
                  <a:pt x="237759" y="548909"/>
                </a:cubicBezTo>
                <a:cubicBezTo>
                  <a:pt x="237759" y="554038"/>
                  <a:pt x="233363" y="558434"/>
                  <a:pt x="228234" y="558434"/>
                </a:cubicBezTo>
                <a:cubicBezTo>
                  <a:pt x="223105" y="558434"/>
                  <a:pt x="219075" y="554038"/>
                  <a:pt x="219075" y="548909"/>
                </a:cubicBezTo>
                <a:cubicBezTo>
                  <a:pt x="219075" y="544146"/>
                  <a:pt x="223105" y="539750"/>
                  <a:pt x="228234" y="539750"/>
                </a:cubicBezTo>
                <a:close/>
                <a:moveTo>
                  <a:pt x="18362" y="517903"/>
                </a:moveTo>
                <a:lnTo>
                  <a:pt x="18362" y="554304"/>
                </a:lnTo>
                <a:cubicBezTo>
                  <a:pt x="18362" y="569441"/>
                  <a:pt x="30604" y="581694"/>
                  <a:pt x="45726" y="581694"/>
                </a:cubicBezTo>
                <a:lnTo>
                  <a:pt x="408299" y="581694"/>
                </a:lnTo>
                <a:cubicBezTo>
                  <a:pt x="423421" y="581694"/>
                  <a:pt x="435303" y="569441"/>
                  <a:pt x="435303" y="554304"/>
                </a:cubicBezTo>
                <a:lnTo>
                  <a:pt x="435303" y="517903"/>
                </a:lnTo>
                <a:close/>
                <a:moveTo>
                  <a:pt x="170169" y="241715"/>
                </a:moveTo>
                <a:cubicBezTo>
                  <a:pt x="173770" y="238125"/>
                  <a:pt x="179533" y="238125"/>
                  <a:pt x="183135" y="241715"/>
                </a:cubicBezTo>
                <a:cubicBezTo>
                  <a:pt x="186377" y="245305"/>
                  <a:pt x="186377" y="250690"/>
                  <a:pt x="183135" y="254279"/>
                </a:cubicBezTo>
                <a:cubicBezTo>
                  <a:pt x="158282" y="279049"/>
                  <a:pt x="158282" y="319255"/>
                  <a:pt x="183135" y="344025"/>
                </a:cubicBezTo>
                <a:cubicBezTo>
                  <a:pt x="207988" y="368795"/>
                  <a:pt x="247610" y="368795"/>
                  <a:pt x="272823" y="344025"/>
                </a:cubicBezTo>
                <a:cubicBezTo>
                  <a:pt x="284349" y="332179"/>
                  <a:pt x="291193" y="316383"/>
                  <a:pt x="291193" y="299152"/>
                </a:cubicBezTo>
                <a:cubicBezTo>
                  <a:pt x="291193" y="282280"/>
                  <a:pt x="284349" y="266485"/>
                  <a:pt x="272823" y="254279"/>
                </a:cubicBezTo>
                <a:cubicBezTo>
                  <a:pt x="269221" y="250690"/>
                  <a:pt x="269221" y="245305"/>
                  <a:pt x="272823" y="241715"/>
                </a:cubicBezTo>
                <a:cubicBezTo>
                  <a:pt x="276065" y="238125"/>
                  <a:pt x="281828" y="238125"/>
                  <a:pt x="285430" y="241715"/>
                </a:cubicBezTo>
                <a:cubicBezTo>
                  <a:pt x="300918" y="256792"/>
                  <a:pt x="309202" y="277613"/>
                  <a:pt x="309202" y="299152"/>
                </a:cubicBezTo>
                <a:cubicBezTo>
                  <a:pt x="309202" y="321050"/>
                  <a:pt x="300918" y="341153"/>
                  <a:pt x="285430" y="356589"/>
                </a:cubicBezTo>
                <a:cubicBezTo>
                  <a:pt x="269581" y="372744"/>
                  <a:pt x="248330" y="380641"/>
                  <a:pt x="227799" y="380641"/>
                </a:cubicBezTo>
                <a:cubicBezTo>
                  <a:pt x="206908" y="380641"/>
                  <a:pt x="186017" y="372744"/>
                  <a:pt x="170169" y="356589"/>
                </a:cubicBezTo>
                <a:cubicBezTo>
                  <a:pt x="138112" y="324999"/>
                  <a:pt x="138112" y="273305"/>
                  <a:pt x="170169" y="241715"/>
                </a:cubicBezTo>
                <a:close/>
                <a:moveTo>
                  <a:pt x="228234" y="203200"/>
                </a:moveTo>
                <a:cubicBezTo>
                  <a:pt x="233363" y="203200"/>
                  <a:pt x="237759" y="207177"/>
                  <a:pt x="237759" y="212238"/>
                </a:cubicBezTo>
                <a:lnTo>
                  <a:pt x="237759" y="266826"/>
                </a:lnTo>
                <a:cubicBezTo>
                  <a:pt x="237759" y="271887"/>
                  <a:pt x="233363" y="275864"/>
                  <a:pt x="228234" y="275864"/>
                </a:cubicBezTo>
                <a:cubicBezTo>
                  <a:pt x="223105" y="275864"/>
                  <a:pt x="219075" y="271887"/>
                  <a:pt x="219075" y="266826"/>
                </a:cubicBezTo>
                <a:lnTo>
                  <a:pt x="219075" y="212238"/>
                </a:lnTo>
                <a:cubicBezTo>
                  <a:pt x="219075" y="207177"/>
                  <a:pt x="223105" y="203200"/>
                  <a:pt x="228234" y="203200"/>
                </a:cubicBezTo>
                <a:close/>
                <a:moveTo>
                  <a:pt x="195227" y="167594"/>
                </a:moveTo>
                <a:cubicBezTo>
                  <a:pt x="140278" y="167594"/>
                  <a:pt x="95744" y="212258"/>
                  <a:pt x="95744" y="267367"/>
                </a:cubicBezTo>
                <a:lnTo>
                  <a:pt x="95744" y="330760"/>
                </a:lnTo>
                <a:cubicBezTo>
                  <a:pt x="95744" y="385869"/>
                  <a:pt x="140278" y="430893"/>
                  <a:pt x="195227" y="430893"/>
                </a:cubicBezTo>
                <a:lnTo>
                  <a:pt x="258078" y="430893"/>
                </a:lnTo>
                <a:cubicBezTo>
                  <a:pt x="313387" y="430893"/>
                  <a:pt x="357921" y="385869"/>
                  <a:pt x="357921" y="330760"/>
                </a:cubicBezTo>
                <a:lnTo>
                  <a:pt x="357921" y="267367"/>
                </a:lnTo>
                <a:cubicBezTo>
                  <a:pt x="357921" y="212258"/>
                  <a:pt x="313387" y="167594"/>
                  <a:pt x="258078" y="167594"/>
                </a:cubicBezTo>
                <a:close/>
                <a:moveTo>
                  <a:pt x="195227" y="149225"/>
                </a:moveTo>
                <a:lnTo>
                  <a:pt x="258078" y="149225"/>
                </a:lnTo>
                <a:cubicBezTo>
                  <a:pt x="323084" y="149225"/>
                  <a:pt x="375878" y="202173"/>
                  <a:pt x="375878" y="267367"/>
                </a:cubicBezTo>
                <a:lnTo>
                  <a:pt x="375878" y="330760"/>
                </a:lnTo>
                <a:cubicBezTo>
                  <a:pt x="375878" y="395954"/>
                  <a:pt x="323084" y="448902"/>
                  <a:pt x="258078" y="448902"/>
                </a:cubicBezTo>
                <a:lnTo>
                  <a:pt x="195227" y="448902"/>
                </a:lnTo>
                <a:cubicBezTo>
                  <a:pt x="130222" y="448902"/>
                  <a:pt x="77787" y="395954"/>
                  <a:pt x="77787" y="330760"/>
                </a:cubicBezTo>
                <a:lnTo>
                  <a:pt x="77787" y="267367"/>
                </a:lnTo>
                <a:cubicBezTo>
                  <a:pt x="77787" y="202173"/>
                  <a:pt x="130222" y="149225"/>
                  <a:pt x="195227" y="149225"/>
                </a:cubicBezTo>
                <a:close/>
                <a:moveTo>
                  <a:pt x="18362" y="99832"/>
                </a:moveTo>
                <a:lnTo>
                  <a:pt x="18362" y="499882"/>
                </a:lnTo>
                <a:lnTo>
                  <a:pt x="435303" y="499882"/>
                </a:lnTo>
                <a:lnTo>
                  <a:pt x="435303" y="99832"/>
                </a:lnTo>
                <a:close/>
                <a:moveTo>
                  <a:pt x="164536" y="41275"/>
                </a:moveTo>
                <a:lnTo>
                  <a:pt x="290717" y="41275"/>
                </a:lnTo>
                <a:cubicBezTo>
                  <a:pt x="295736" y="41275"/>
                  <a:pt x="299679" y="45384"/>
                  <a:pt x="299679" y="50613"/>
                </a:cubicBezTo>
                <a:cubicBezTo>
                  <a:pt x="299679" y="55843"/>
                  <a:pt x="295736" y="59951"/>
                  <a:pt x="290717" y="59951"/>
                </a:cubicBezTo>
                <a:lnTo>
                  <a:pt x="164536" y="59951"/>
                </a:lnTo>
                <a:cubicBezTo>
                  <a:pt x="159518" y="59951"/>
                  <a:pt x="155575" y="55843"/>
                  <a:pt x="155575" y="50613"/>
                </a:cubicBezTo>
                <a:cubicBezTo>
                  <a:pt x="155575" y="45384"/>
                  <a:pt x="159518" y="41275"/>
                  <a:pt x="164536" y="41275"/>
                </a:cubicBezTo>
                <a:close/>
                <a:moveTo>
                  <a:pt x="331611" y="38100"/>
                </a:moveTo>
                <a:cubicBezTo>
                  <a:pt x="337961" y="38100"/>
                  <a:pt x="342547" y="43118"/>
                  <a:pt x="342547" y="49212"/>
                </a:cubicBezTo>
                <a:cubicBezTo>
                  <a:pt x="342547" y="55306"/>
                  <a:pt x="337961" y="59966"/>
                  <a:pt x="331611" y="59966"/>
                </a:cubicBezTo>
                <a:cubicBezTo>
                  <a:pt x="325967" y="59966"/>
                  <a:pt x="320675" y="55306"/>
                  <a:pt x="320675" y="49212"/>
                </a:cubicBezTo>
                <a:cubicBezTo>
                  <a:pt x="320675" y="43118"/>
                  <a:pt x="325967" y="38100"/>
                  <a:pt x="331611" y="38100"/>
                </a:cubicBezTo>
                <a:close/>
                <a:moveTo>
                  <a:pt x="45726" y="18381"/>
                </a:moveTo>
                <a:cubicBezTo>
                  <a:pt x="30604" y="18381"/>
                  <a:pt x="18362" y="30274"/>
                  <a:pt x="18362" y="45411"/>
                </a:cubicBezTo>
                <a:lnTo>
                  <a:pt x="18362" y="81812"/>
                </a:lnTo>
                <a:lnTo>
                  <a:pt x="435303" y="81812"/>
                </a:lnTo>
                <a:lnTo>
                  <a:pt x="435303" y="45411"/>
                </a:lnTo>
                <a:cubicBezTo>
                  <a:pt x="435303" y="30274"/>
                  <a:pt x="423421" y="18381"/>
                  <a:pt x="408299" y="18381"/>
                </a:cubicBezTo>
                <a:close/>
                <a:moveTo>
                  <a:pt x="45726" y="0"/>
                </a:moveTo>
                <a:lnTo>
                  <a:pt x="408299" y="0"/>
                </a:lnTo>
                <a:cubicBezTo>
                  <a:pt x="433142" y="0"/>
                  <a:pt x="453665" y="20543"/>
                  <a:pt x="453665" y="45411"/>
                </a:cubicBezTo>
                <a:lnTo>
                  <a:pt x="453665" y="90822"/>
                </a:lnTo>
                <a:lnTo>
                  <a:pt x="453665" y="508893"/>
                </a:lnTo>
                <a:lnTo>
                  <a:pt x="453665" y="554304"/>
                </a:lnTo>
                <a:cubicBezTo>
                  <a:pt x="453665" y="579532"/>
                  <a:pt x="433142" y="599715"/>
                  <a:pt x="408299" y="599715"/>
                </a:cubicBezTo>
                <a:lnTo>
                  <a:pt x="45726" y="599715"/>
                </a:lnTo>
                <a:cubicBezTo>
                  <a:pt x="20523" y="599715"/>
                  <a:pt x="0" y="579532"/>
                  <a:pt x="0" y="554304"/>
                </a:cubicBezTo>
                <a:lnTo>
                  <a:pt x="0" y="508893"/>
                </a:lnTo>
                <a:lnTo>
                  <a:pt x="0" y="90822"/>
                </a:lnTo>
                <a:lnTo>
                  <a:pt x="0" y="45411"/>
                </a:lnTo>
                <a:cubicBezTo>
                  <a:pt x="0" y="20543"/>
                  <a:pt x="20523" y="0"/>
                  <a:pt x="457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3989"/>
            <a:endParaRPr lang="en-US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3CE568F-0D99-3240-B457-596F8F2F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1117" y="4121756"/>
            <a:ext cx="414651" cy="414388"/>
          </a:xfrm>
          <a:custGeom>
            <a:avLst/>
            <a:gdLst>
              <a:gd name="connsiteX0" fmla="*/ 299507 w 598826"/>
              <a:gd name="connsiteY0" fmla="*/ 508509 h 598445"/>
              <a:gd name="connsiteX1" fmla="*/ 594266 w 598826"/>
              <a:gd name="connsiteY1" fmla="*/ 581476 h 598445"/>
              <a:gd name="connsiteX2" fmla="*/ 597504 w 598826"/>
              <a:gd name="connsiteY2" fmla="*/ 593995 h 598445"/>
              <a:gd name="connsiteX3" fmla="*/ 589588 w 598826"/>
              <a:gd name="connsiteY3" fmla="*/ 598287 h 598445"/>
              <a:gd name="connsiteX4" fmla="*/ 584910 w 598826"/>
              <a:gd name="connsiteY4" fmla="*/ 597214 h 598445"/>
              <a:gd name="connsiteX5" fmla="*/ 13833 w 598826"/>
              <a:gd name="connsiteY5" fmla="*/ 597214 h 598445"/>
              <a:gd name="connsiteX6" fmla="*/ 1239 w 598826"/>
              <a:gd name="connsiteY6" fmla="*/ 593995 h 598445"/>
              <a:gd name="connsiteX7" fmla="*/ 4477 w 598826"/>
              <a:gd name="connsiteY7" fmla="*/ 581476 h 598445"/>
              <a:gd name="connsiteX8" fmla="*/ 299507 w 598826"/>
              <a:gd name="connsiteY8" fmla="*/ 508509 h 598445"/>
              <a:gd name="connsiteX9" fmla="*/ 209123 w 598826"/>
              <a:gd name="connsiteY9" fmla="*/ 70950 h 598445"/>
              <a:gd name="connsiteX10" fmla="*/ 173184 w 598826"/>
              <a:gd name="connsiteY10" fmla="*/ 335302 h 598445"/>
              <a:gd name="connsiteX11" fmla="*/ 313343 w 598826"/>
              <a:gd name="connsiteY11" fmla="*/ 261831 h 598445"/>
              <a:gd name="connsiteX12" fmla="*/ 321609 w 598826"/>
              <a:gd name="connsiteY12" fmla="*/ 261831 h 598445"/>
              <a:gd name="connsiteX13" fmla="*/ 326281 w 598826"/>
              <a:gd name="connsiteY13" fmla="*/ 268674 h 598445"/>
              <a:gd name="connsiteX14" fmla="*/ 344609 w 598826"/>
              <a:gd name="connsiteY14" fmla="*/ 388964 h 598445"/>
              <a:gd name="connsiteX15" fmla="*/ 351078 w 598826"/>
              <a:gd name="connsiteY15" fmla="*/ 389325 h 598445"/>
              <a:gd name="connsiteX16" fmla="*/ 358984 w 598826"/>
              <a:gd name="connsiteY16" fmla="*/ 390405 h 598445"/>
              <a:gd name="connsiteX17" fmla="*/ 389532 w 598826"/>
              <a:gd name="connsiteY17" fmla="*/ 175034 h 598445"/>
              <a:gd name="connsiteX18" fmla="*/ 249733 w 598826"/>
              <a:gd name="connsiteY18" fmla="*/ 248145 h 598445"/>
              <a:gd name="connsiteX19" fmla="*/ 241467 w 598826"/>
              <a:gd name="connsiteY19" fmla="*/ 248145 h 598445"/>
              <a:gd name="connsiteX20" fmla="*/ 236435 w 598826"/>
              <a:gd name="connsiteY20" fmla="*/ 241662 h 598445"/>
              <a:gd name="connsiteX21" fmla="*/ 208404 w 598826"/>
              <a:gd name="connsiteY21" fmla="*/ 0 h 598445"/>
              <a:gd name="connsiteX22" fmla="*/ 208763 w 598826"/>
              <a:gd name="connsiteY22" fmla="*/ 0 h 598445"/>
              <a:gd name="connsiteX23" fmla="*/ 217388 w 598826"/>
              <a:gd name="connsiteY23" fmla="*/ 7923 h 598445"/>
              <a:gd name="connsiteX24" fmla="*/ 252248 w 598826"/>
              <a:gd name="connsiteY24" fmla="*/ 226176 h 598445"/>
              <a:gd name="connsiteX25" fmla="*/ 396719 w 598826"/>
              <a:gd name="connsiteY25" fmla="*/ 150544 h 598445"/>
              <a:gd name="connsiteX26" fmla="*/ 406422 w 598826"/>
              <a:gd name="connsiteY26" fmla="*/ 151264 h 598445"/>
              <a:gd name="connsiteX27" fmla="*/ 410016 w 598826"/>
              <a:gd name="connsiteY27" fmla="*/ 160268 h 598445"/>
              <a:gd name="connsiteX28" fmla="*/ 376594 w 598826"/>
              <a:gd name="connsiteY28" fmla="*/ 395087 h 598445"/>
              <a:gd name="connsiteX29" fmla="*/ 424032 w 598826"/>
              <a:gd name="connsiteY29" fmla="*/ 439746 h 598445"/>
              <a:gd name="connsiteX30" fmla="*/ 462486 w 598826"/>
              <a:gd name="connsiteY30" fmla="*/ 442267 h 598445"/>
              <a:gd name="connsiteX31" fmla="*/ 493033 w 598826"/>
              <a:gd name="connsiteY31" fmla="*/ 473600 h 598445"/>
              <a:gd name="connsiteX32" fmla="*/ 492674 w 598826"/>
              <a:gd name="connsiteY32" fmla="*/ 517539 h 598445"/>
              <a:gd name="connsiteX33" fmla="*/ 484049 w 598826"/>
              <a:gd name="connsiteY33" fmla="*/ 522941 h 598445"/>
              <a:gd name="connsiteX34" fmla="*/ 480455 w 598826"/>
              <a:gd name="connsiteY34" fmla="*/ 522221 h 598445"/>
              <a:gd name="connsiteX35" fmla="*/ 475783 w 598826"/>
              <a:gd name="connsiteY35" fmla="*/ 510336 h 598445"/>
              <a:gd name="connsiteX36" fmla="*/ 476142 w 598826"/>
              <a:gd name="connsiteY36" fmla="*/ 480083 h 598445"/>
              <a:gd name="connsiteX37" fmla="*/ 455298 w 598826"/>
              <a:gd name="connsiteY37" fmla="*/ 458834 h 598445"/>
              <a:gd name="connsiteX38" fmla="*/ 403907 w 598826"/>
              <a:gd name="connsiteY38" fmla="*/ 479363 h 598445"/>
              <a:gd name="connsiteX39" fmla="*/ 392047 w 598826"/>
              <a:gd name="connsiteY39" fmla="*/ 484045 h 598445"/>
              <a:gd name="connsiteX40" fmla="*/ 387375 w 598826"/>
              <a:gd name="connsiteY40" fmla="*/ 472160 h 598445"/>
              <a:gd name="connsiteX41" fmla="*/ 407860 w 598826"/>
              <a:gd name="connsiteY41" fmla="*/ 447309 h 598445"/>
              <a:gd name="connsiteX42" fmla="*/ 349640 w 598826"/>
              <a:gd name="connsiteY42" fmla="*/ 407332 h 598445"/>
              <a:gd name="connsiteX43" fmla="*/ 274170 w 598826"/>
              <a:gd name="connsiteY43" fmla="*/ 472520 h 598445"/>
              <a:gd name="connsiteX44" fmla="*/ 265186 w 598826"/>
              <a:gd name="connsiteY44" fmla="*/ 480803 h 598445"/>
              <a:gd name="connsiteX45" fmla="*/ 264467 w 598826"/>
              <a:gd name="connsiteY45" fmla="*/ 480803 h 598445"/>
              <a:gd name="connsiteX46" fmla="*/ 256201 w 598826"/>
              <a:gd name="connsiteY46" fmla="*/ 471079 h 598445"/>
              <a:gd name="connsiteX47" fmla="*/ 262670 w 598826"/>
              <a:gd name="connsiteY47" fmla="*/ 443708 h 598445"/>
              <a:gd name="connsiteX48" fmla="*/ 218466 w 598826"/>
              <a:gd name="connsiteY48" fmla="*/ 431102 h 598445"/>
              <a:gd name="connsiteX49" fmla="*/ 184685 w 598826"/>
              <a:gd name="connsiteY49" fmla="*/ 487286 h 598445"/>
              <a:gd name="connsiteX50" fmla="*/ 178216 w 598826"/>
              <a:gd name="connsiteY50" fmla="*/ 498091 h 598445"/>
              <a:gd name="connsiteX51" fmla="*/ 176059 w 598826"/>
              <a:gd name="connsiteY51" fmla="*/ 498451 h 598445"/>
              <a:gd name="connsiteX52" fmla="*/ 167075 w 598826"/>
              <a:gd name="connsiteY52" fmla="*/ 491608 h 598445"/>
              <a:gd name="connsiteX53" fmla="*/ 165278 w 598826"/>
              <a:gd name="connsiteY53" fmla="*/ 476481 h 598445"/>
              <a:gd name="connsiteX54" fmla="*/ 132215 w 598826"/>
              <a:gd name="connsiteY54" fmla="*/ 471799 h 598445"/>
              <a:gd name="connsiteX55" fmla="*/ 117121 w 598826"/>
              <a:gd name="connsiteY55" fmla="*/ 489087 h 598445"/>
              <a:gd name="connsiteX56" fmla="*/ 118559 w 598826"/>
              <a:gd name="connsiteY56" fmla="*/ 512137 h 598445"/>
              <a:gd name="connsiteX57" fmla="*/ 114605 w 598826"/>
              <a:gd name="connsiteY57" fmla="*/ 524022 h 598445"/>
              <a:gd name="connsiteX58" fmla="*/ 110652 w 598826"/>
              <a:gd name="connsiteY58" fmla="*/ 525102 h 598445"/>
              <a:gd name="connsiteX59" fmla="*/ 102027 w 598826"/>
              <a:gd name="connsiteY59" fmla="*/ 520060 h 598445"/>
              <a:gd name="connsiteX60" fmla="*/ 99871 w 598826"/>
              <a:gd name="connsiteY60" fmla="*/ 483324 h 598445"/>
              <a:gd name="connsiteX61" fmla="*/ 124309 w 598826"/>
              <a:gd name="connsiteY61" fmla="*/ 455593 h 598445"/>
              <a:gd name="connsiteX62" fmla="*/ 168153 w 598826"/>
              <a:gd name="connsiteY62" fmla="*/ 456673 h 598445"/>
              <a:gd name="connsiteX63" fmla="*/ 174263 w 598826"/>
              <a:gd name="connsiteY63" fmla="*/ 442987 h 598445"/>
              <a:gd name="connsiteX64" fmla="*/ 213794 w 598826"/>
              <a:gd name="connsiteY64" fmla="*/ 413455 h 598445"/>
              <a:gd name="connsiteX65" fmla="*/ 271655 w 598826"/>
              <a:gd name="connsiteY65" fmla="*/ 427501 h 598445"/>
              <a:gd name="connsiteX66" fmla="*/ 326640 w 598826"/>
              <a:gd name="connsiteY66" fmla="*/ 390765 h 598445"/>
              <a:gd name="connsiteX67" fmla="*/ 310468 w 598826"/>
              <a:gd name="connsiteY67" fmla="*/ 283800 h 598445"/>
              <a:gd name="connsiteX68" fmla="*/ 165997 w 598826"/>
              <a:gd name="connsiteY68" fmla="*/ 359072 h 598445"/>
              <a:gd name="connsiteX69" fmla="*/ 156294 w 598826"/>
              <a:gd name="connsiteY69" fmla="*/ 358712 h 598445"/>
              <a:gd name="connsiteX70" fmla="*/ 152700 w 598826"/>
              <a:gd name="connsiteY70" fmla="*/ 350068 h 598445"/>
              <a:gd name="connsiteX71" fmla="*/ 199419 w 598826"/>
              <a:gd name="connsiteY71" fmla="*/ 7923 h 598445"/>
              <a:gd name="connsiteX72" fmla="*/ 208404 w 598826"/>
              <a:gd name="connsiteY72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98826" h="598445">
                <a:moveTo>
                  <a:pt x="299507" y="508509"/>
                </a:moveTo>
                <a:cubicBezTo>
                  <a:pt x="406336" y="508509"/>
                  <a:pt x="513120" y="532831"/>
                  <a:pt x="594266" y="581476"/>
                </a:cubicBezTo>
                <a:cubicBezTo>
                  <a:pt x="598944" y="583980"/>
                  <a:pt x="600023" y="589702"/>
                  <a:pt x="597504" y="593995"/>
                </a:cubicBezTo>
                <a:cubicBezTo>
                  <a:pt x="595705" y="596856"/>
                  <a:pt x="592826" y="598287"/>
                  <a:pt x="589588" y="598287"/>
                </a:cubicBezTo>
                <a:cubicBezTo>
                  <a:pt x="588148" y="598287"/>
                  <a:pt x="586349" y="597929"/>
                  <a:pt x="584910" y="597214"/>
                </a:cubicBezTo>
                <a:cubicBezTo>
                  <a:pt x="427657" y="502786"/>
                  <a:pt x="171087" y="502786"/>
                  <a:pt x="13833" y="597214"/>
                </a:cubicBezTo>
                <a:cubicBezTo>
                  <a:pt x="9515" y="599717"/>
                  <a:pt x="3758" y="598287"/>
                  <a:pt x="1239" y="593995"/>
                </a:cubicBezTo>
                <a:cubicBezTo>
                  <a:pt x="-1280" y="589702"/>
                  <a:pt x="159" y="583980"/>
                  <a:pt x="4477" y="581476"/>
                </a:cubicBezTo>
                <a:cubicBezTo>
                  <a:pt x="85803" y="532831"/>
                  <a:pt x="192677" y="508509"/>
                  <a:pt x="299507" y="508509"/>
                </a:cubicBezTo>
                <a:close/>
                <a:moveTo>
                  <a:pt x="209123" y="70950"/>
                </a:moveTo>
                <a:lnTo>
                  <a:pt x="173184" y="335302"/>
                </a:lnTo>
                <a:lnTo>
                  <a:pt x="313343" y="261831"/>
                </a:lnTo>
                <a:cubicBezTo>
                  <a:pt x="315859" y="260750"/>
                  <a:pt x="319093" y="260750"/>
                  <a:pt x="321609" y="261831"/>
                </a:cubicBezTo>
                <a:cubicBezTo>
                  <a:pt x="324124" y="263271"/>
                  <a:pt x="325921" y="265792"/>
                  <a:pt x="326281" y="268674"/>
                </a:cubicBezTo>
                <a:lnTo>
                  <a:pt x="344609" y="388964"/>
                </a:lnTo>
                <a:cubicBezTo>
                  <a:pt x="346765" y="388964"/>
                  <a:pt x="348922" y="388964"/>
                  <a:pt x="351078" y="389325"/>
                </a:cubicBezTo>
                <a:cubicBezTo>
                  <a:pt x="353593" y="389685"/>
                  <a:pt x="356109" y="390045"/>
                  <a:pt x="358984" y="390405"/>
                </a:cubicBezTo>
                <a:lnTo>
                  <a:pt x="389532" y="175034"/>
                </a:lnTo>
                <a:lnTo>
                  <a:pt x="249733" y="248145"/>
                </a:lnTo>
                <a:cubicBezTo>
                  <a:pt x="246857" y="249586"/>
                  <a:pt x="243982" y="249586"/>
                  <a:pt x="241467" y="248145"/>
                </a:cubicBezTo>
                <a:cubicBezTo>
                  <a:pt x="238951" y="247065"/>
                  <a:pt x="236795" y="244543"/>
                  <a:pt x="236435" y="241662"/>
                </a:cubicBezTo>
                <a:close/>
                <a:moveTo>
                  <a:pt x="208404" y="0"/>
                </a:moveTo>
                <a:lnTo>
                  <a:pt x="208763" y="0"/>
                </a:lnTo>
                <a:cubicBezTo>
                  <a:pt x="213076" y="0"/>
                  <a:pt x="217029" y="3241"/>
                  <a:pt x="217388" y="7923"/>
                </a:cubicBezTo>
                <a:lnTo>
                  <a:pt x="252248" y="226176"/>
                </a:lnTo>
                <a:lnTo>
                  <a:pt x="396719" y="150544"/>
                </a:lnTo>
                <a:cubicBezTo>
                  <a:pt x="399954" y="149103"/>
                  <a:pt x="403547" y="149463"/>
                  <a:pt x="406422" y="151264"/>
                </a:cubicBezTo>
                <a:cubicBezTo>
                  <a:pt x="409297" y="153425"/>
                  <a:pt x="410735" y="157026"/>
                  <a:pt x="410016" y="160268"/>
                </a:cubicBezTo>
                <a:lnTo>
                  <a:pt x="376594" y="395087"/>
                </a:lnTo>
                <a:cubicBezTo>
                  <a:pt x="397438" y="403371"/>
                  <a:pt x="414329" y="419217"/>
                  <a:pt x="424032" y="439746"/>
                </a:cubicBezTo>
                <a:cubicBezTo>
                  <a:pt x="436251" y="436144"/>
                  <a:pt x="449907" y="436505"/>
                  <a:pt x="462486" y="442267"/>
                </a:cubicBezTo>
                <a:cubicBezTo>
                  <a:pt x="476502" y="448029"/>
                  <a:pt x="487283" y="459194"/>
                  <a:pt x="493033" y="473600"/>
                </a:cubicBezTo>
                <a:cubicBezTo>
                  <a:pt x="498424" y="487646"/>
                  <a:pt x="498424" y="503493"/>
                  <a:pt x="492674" y="517539"/>
                </a:cubicBezTo>
                <a:cubicBezTo>
                  <a:pt x="490877" y="520780"/>
                  <a:pt x="487642" y="522941"/>
                  <a:pt x="484049" y="522941"/>
                </a:cubicBezTo>
                <a:cubicBezTo>
                  <a:pt x="482970" y="522941"/>
                  <a:pt x="481892" y="522581"/>
                  <a:pt x="480455" y="522221"/>
                </a:cubicBezTo>
                <a:cubicBezTo>
                  <a:pt x="476142" y="520060"/>
                  <a:pt x="473986" y="514658"/>
                  <a:pt x="475783" y="510336"/>
                </a:cubicBezTo>
                <a:cubicBezTo>
                  <a:pt x="479736" y="500612"/>
                  <a:pt x="480095" y="490167"/>
                  <a:pt x="476142" y="480083"/>
                </a:cubicBezTo>
                <a:cubicBezTo>
                  <a:pt x="472189" y="470719"/>
                  <a:pt x="465001" y="462796"/>
                  <a:pt x="455298" y="458834"/>
                </a:cubicBezTo>
                <a:cubicBezTo>
                  <a:pt x="435532" y="450190"/>
                  <a:pt x="412532" y="459554"/>
                  <a:pt x="403907" y="479363"/>
                </a:cubicBezTo>
                <a:cubicBezTo>
                  <a:pt x="402110" y="483684"/>
                  <a:pt x="396719" y="485845"/>
                  <a:pt x="392047" y="484045"/>
                </a:cubicBezTo>
                <a:cubicBezTo>
                  <a:pt x="387375" y="482244"/>
                  <a:pt x="385219" y="476481"/>
                  <a:pt x="387375" y="472160"/>
                </a:cubicBezTo>
                <a:cubicBezTo>
                  <a:pt x="391688" y="461715"/>
                  <a:pt x="398875" y="453432"/>
                  <a:pt x="407860" y="447309"/>
                </a:cubicBezTo>
                <a:cubicBezTo>
                  <a:pt x="397079" y="424620"/>
                  <a:pt x="374797" y="409133"/>
                  <a:pt x="349640" y="407332"/>
                </a:cubicBezTo>
                <a:cubicBezTo>
                  <a:pt x="310827" y="404451"/>
                  <a:pt x="277045" y="433623"/>
                  <a:pt x="274170" y="472520"/>
                </a:cubicBezTo>
                <a:cubicBezTo>
                  <a:pt x="274170" y="477202"/>
                  <a:pt x="269858" y="480803"/>
                  <a:pt x="265186" y="480803"/>
                </a:cubicBezTo>
                <a:cubicBezTo>
                  <a:pt x="264826" y="480803"/>
                  <a:pt x="264826" y="480803"/>
                  <a:pt x="264467" y="480803"/>
                </a:cubicBezTo>
                <a:cubicBezTo>
                  <a:pt x="259795" y="480443"/>
                  <a:pt x="255842" y="476121"/>
                  <a:pt x="256201" y="471079"/>
                </a:cubicBezTo>
                <a:cubicBezTo>
                  <a:pt x="256920" y="461715"/>
                  <a:pt x="259076" y="452351"/>
                  <a:pt x="262670" y="443708"/>
                </a:cubicBezTo>
                <a:cubicBezTo>
                  <a:pt x="251170" y="432183"/>
                  <a:pt x="234639" y="427141"/>
                  <a:pt x="218466" y="431102"/>
                </a:cubicBezTo>
                <a:cubicBezTo>
                  <a:pt x="193669" y="437225"/>
                  <a:pt x="178575" y="462436"/>
                  <a:pt x="184685" y="487286"/>
                </a:cubicBezTo>
                <a:cubicBezTo>
                  <a:pt x="186122" y="491968"/>
                  <a:pt x="183247" y="497010"/>
                  <a:pt x="178216" y="498091"/>
                </a:cubicBezTo>
                <a:cubicBezTo>
                  <a:pt x="177497" y="498451"/>
                  <a:pt x="176778" y="498451"/>
                  <a:pt x="176059" y="498451"/>
                </a:cubicBezTo>
                <a:cubicBezTo>
                  <a:pt x="171747" y="498451"/>
                  <a:pt x="168153" y="495570"/>
                  <a:pt x="167075" y="491608"/>
                </a:cubicBezTo>
                <a:cubicBezTo>
                  <a:pt x="165997" y="486566"/>
                  <a:pt x="165278" y="481524"/>
                  <a:pt x="165278" y="476481"/>
                </a:cubicBezTo>
                <a:cubicBezTo>
                  <a:pt x="156294" y="468558"/>
                  <a:pt x="143356" y="466397"/>
                  <a:pt x="132215" y="471799"/>
                </a:cubicBezTo>
                <a:cubicBezTo>
                  <a:pt x="125027" y="475401"/>
                  <a:pt x="119637" y="481524"/>
                  <a:pt x="117121" y="489087"/>
                </a:cubicBezTo>
                <a:cubicBezTo>
                  <a:pt x="114605" y="496650"/>
                  <a:pt x="114965" y="504933"/>
                  <a:pt x="118559" y="512137"/>
                </a:cubicBezTo>
                <a:cubicBezTo>
                  <a:pt x="120715" y="516458"/>
                  <a:pt x="118918" y="521861"/>
                  <a:pt x="114605" y="524022"/>
                </a:cubicBezTo>
                <a:cubicBezTo>
                  <a:pt x="112809" y="524742"/>
                  <a:pt x="111730" y="525102"/>
                  <a:pt x="110652" y="525102"/>
                </a:cubicBezTo>
                <a:cubicBezTo>
                  <a:pt x="107058" y="525102"/>
                  <a:pt x="103824" y="523301"/>
                  <a:pt x="102027" y="520060"/>
                </a:cubicBezTo>
                <a:cubicBezTo>
                  <a:pt x="96636" y="508535"/>
                  <a:pt x="95558" y="495209"/>
                  <a:pt x="99871" y="483324"/>
                </a:cubicBezTo>
                <a:cubicBezTo>
                  <a:pt x="104183" y="471079"/>
                  <a:pt x="112809" y="461355"/>
                  <a:pt x="124309" y="455593"/>
                </a:cubicBezTo>
                <a:cubicBezTo>
                  <a:pt x="138684" y="448750"/>
                  <a:pt x="155215" y="449110"/>
                  <a:pt x="168153" y="456673"/>
                </a:cubicBezTo>
                <a:cubicBezTo>
                  <a:pt x="169950" y="451991"/>
                  <a:pt x="171747" y="447309"/>
                  <a:pt x="174263" y="442987"/>
                </a:cubicBezTo>
                <a:cubicBezTo>
                  <a:pt x="183247" y="428221"/>
                  <a:pt x="197263" y="417777"/>
                  <a:pt x="213794" y="413455"/>
                </a:cubicBezTo>
                <a:cubicBezTo>
                  <a:pt x="234639" y="408413"/>
                  <a:pt x="256201" y="413815"/>
                  <a:pt x="271655" y="427501"/>
                </a:cubicBezTo>
                <a:cubicBezTo>
                  <a:pt x="284592" y="409133"/>
                  <a:pt x="304358" y="395447"/>
                  <a:pt x="326640" y="390765"/>
                </a:cubicBezTo>
                <a:lnTo>
                  <a:pt x="310468" y="283800"/>
                </a:lnTo>
                <a:lnTo>
                  <a:pt x="165997" y="359072"/>
                </a:lnTo>
                <a:cubicBezTo>
                  <a:pt x="163122" y="360873"/>
                  <a:pt x="159528" y="360873"/>
                  <a:pt x="156294" y="358712"/>
                </a:cubicBezTo>
                <a:cubicBezTo>
                  <a:pt x="153778" y="356551"/>
                  <a:pt x="152340" y="353309"/>
                  <a:pt x="152700" y="350068"/>
                </a:cubicBezTo>
                <a:lnTo>
                  <a:pt x="199419" y="7923"/>
                </a:lnTo>
                <a:cubicBezTo>
                  <a:pt x="200138" y="3602"/>
                  <a:pt x="204091" y="0"/>
                  <a:pt x="2084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3989"/>
            <a:endParaRPr lang="en-US" dirty="0">
              <a:solidFill>
                <a:srgbClr val="484848"/>
              </a:solidFill>
              <a:latin typeface="Lato Light" panose="020F050202020403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718E6-BE6A-174E-8DE6-5FCB01810A5E}"/>
              </a:ext>
            </a:extLst>
          </p:cNvPr>
          <p:cNvSpPr txBox="1"/>
          <p:nvPr/>
        </p:nvSpPr>
        <p:spPr>
          <a:xfrm>
            <a:off x="8604673" y="3507457"/>
            <a:ext cx="45894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3989"/>
            <a:r>
              <a:rPr lang="en-US" sz="1600" b="1" dirty="0">
                <a:solidFill>
                  <a:srgbClr val="46764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04.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A9BA83F8-5249-AC42-8975-25642F37A06C}"/>
              </a:ext>
            </a:extLst>
          </p:cNvPr>
          <p:cNvSpPr txBox="1">
            <a:spLocks/>
          </p:cNvSpPr>
          <p:nvPr/>
        </p:nvSpPr>
        <p:spPr>
          <a:xfrm>
            <a:off x="8602669" y="3936506"/>
            <a:ext cx="2823350" cy="969484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683">
              <a:lnSpc>
                <a:spcPts val="1750"/>
              </a:lnSpc>
            </a:pPr>
            <a:r>
              <a:rPr lang="en-GB" sz="1800" dirty="0">
                <a:solidFill>
                  <a:srgbClr val="484848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Economics – measures of well-being and wealth. Needs deeper understanding</a:t>
            </a:r>
            <a:endParaRPr lang="en-US" sz="1800" dirty="0">
              <a:solidFill>
                <a:srgbClr val="484848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D64093-A6BD-F347-AE47-CA0D3830A22F}"/>
              </a:ext>
            </a:extLst>
          </p:cNvPr>
          <p:cNvSpPr txBox="1"/>
          <p:nvPr/>
        </p:nvSpPr>
        <p:spPr>
          <a:xfrm>
            <a:off x="8604673" y="1348266"/>
            <a:ext cx="45894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3989"/>
            <a:r>
              <a:rPr lang="en-US" sz="1600" b="1" dirty="0">
                <a:solidFill>
                  <a:srgbClr val="5B944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03.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58530568-8106-0D4F-8B8B-336C4019DCC1}"/>
              </a:ext>
            </a:extLst>
          </p:cNvPr>
          <p:cNvSpPr txBox="1">
            <a:spLocks/>
          </p:cNvSpPr>
          <p:nvPr/>
        </p:nvSpPr>
        <p:spPr>
          <a:xfrm>
            <a:off x="8602669" y="1756025"/>
            <a:ext cx="2361742" cy="1200316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683">
              <a:lnSpc>
                <a:spcPts val="1750"/>
              </a:lnSpc>
            </a:pPr>
            <a:r>
              <a:rPr lang="en-GB" sz="18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  <a:sym typeface="Lato"/>
              </a:rPr>
              <a:t>Social Protection difficult with reduced fiscal space. Who do we target and what are the exit strategies?</a:t>
            </a:r>
            <a:endParaRPr lang="en-US" sz="1800" dirty="0">
              <a:solidFill>
                <a:srgbClr val="484848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DF5014B-9373-AE49-9FC4-1B2A969A4EC5}"/>
              </a:ext>
            </a:extLst>
          </p:cNvPr>
          <p:cNvSpPr txBox="1"/>
          <p:nvPr/>
        </p:nvSpPr>
        <p:spPr>
          <a:xfrm>
            <a:off x="3170864" y="3748147"/>
            <a:ext cx="447559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 defTabSz="913989"/>
            <a:r>
              <a:rPr lang="en-US" sz="1600" b="1" dirty="0">
                <a:solidFill>
                  <a:srgbClr val="467643">
                    <a:lumMod val="7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02.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F375340C-C32D-574E-BA7E-29E065961DFF}"/>
              </a:ext>
            </a:extLst>
          </p:cNvPr>
          <p:cNvSpPr txBox="1">
            <a:spLocks/>
          </p:cNvSpPr>
          <p:nvPr/>
        </p:nvSpPr>
        <p:spPr>
          <a:xfrm>
            <a:off x="1504583" y="4071562"/>
            <a:ext cx="2113840" cy="969484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683">
              <a:lnSpc>
                <a:spcPts val="1750"/>
              </a:lnSpc>
            </a:pPr>
            <a:r>
              <a:rPr lang="en-GB" sz="18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  <a:sym typeface="Lato"/>
              </a:rPr>
              <a:t>Agriculture is a great multiplier, but also causes damage to environment</a:t>
            </a:r>
            <a:endParaRPr lang="en-US" sz="1800" dirty="0">
              <a:solidFill>
                <a:srgbClr val="484848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5D01999-575A-B542-84E9-262222171901}"/>
              </a:ext>
            </a:extLst>
          </p:cNvPr>
          <p:cNvSpPr txBox="1"/>
          <p:nvPr/>
        </p:nvSpPr>
        <p:spPr>
          <a:xfrm>
            <a:off x="3141774" y="1413638"/>
            <a:ext cx="44755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3989"/>
            <a:r>
              <a:rPr lang="en-US" sz="1600" b="1" dirty="0">
                <a:solidFill>
                  <a:srgbClr val="5B944E">
                    <a:lumMod val="7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01.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2190B495-B1F9-804C-9318-03629952B11C}"/>
              </a:ext>
            </a:extLst>
          </p:cNvPr>
          <p:cNvSpPr txBox="1">
            <a:spLocks/>
          </p:cNvSpPr>
          <p:nvPr/>
        </p:nvSpPr>
        <p:spPr>
          <a:xfrm>
            <a:off x="1727456" y="1737564"/>
            <a:ext cx="2690343" cy="877151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87365">
              <a:lnSpc>
                <a:spcPct val="100000"/>
              </a:lnSpc>
            </a:pPr>
            <a:r>
              <a:rPr lang="en-GB" sz="18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  <a:sym typeface="Lato"/>
              </a:rPr>
              <a:t>Scope of the problem: </a:t>
            </a:r>
            <a:r>
              <a:rPr lang="en-GB" sz="1800" dirty="0">
                <a:solidFill>
                  <a:srgbClr val="484848"/>
                </a:solidFill>
                <a:latin typeface="Lato"/>
                <a:ea typeface="Lato Light" panose="020F0502020204030203" pitchFamily="34" charset="0"/>
                <a:cs typeface="Mukta ExtraLight" panose="020B0000000000000000" pitchFamily="34" charset="77"/>
                <a:sym typeface="Lato"/>
              </a:rPr>
              <a:t>Who is affected and how deep?</a:t>
            </a:r>
            <a:endParaRPr lang="en-US" sz="1600" dirty="0">
              <a:solidFill>
                <a:srgbClr val="484848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3" name="Google Shape;691;p31">
            <a:extLst>
              <a:ext uri="{FF2B5EF4-FFF2-40B4-BE49-F238E27FC236}">
                <a16:creationId xmlns:a16="http://schemas.microsoft.com/office/drawing/2014/main" id="{3C1BA8C3-CDBB-42E4-8F48-5D11C8E3ADF9}"/>
              </a:ext>
            </a:extLst>
          </p:cNvPr>
          <p:cNvSpPr txBox="1">
            <a:spLocks/>
          </p:cNvSpPr>
          <p:nvPr/>
        </p:nvSpPr>
        <p:spPr>
          <a:xfrm>
            <a:off x="3423039" y="246680"/>
            <a:ext cx="6048425" cy="760202"/>
          </a:xfrm>
          <a:prstGeom prst="rect">
            <a:avLst/>
          </a:prstGeom>
        </p:spPr>
        <p:txBody>
          <a:bodyPr spcFirstLastPara="1" vert="horz" wrap="square" lIns="121869" tIns="121869" rIns="121869" bIns="121869" rtlCol="0" anchor="t" anchorCtr="0">
            <a:noAutofit/>
          </a:bodyPr>
          <a:lstStyle>
            <a:lvl1pPr algn="l" defTabSz="6856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9" b="1" i="0" kern="1200">
                <a:solidFill>
                  <a:schemeClr val="tx2"/>
                </a:solidFill>
                <a:latin typeface="Poppins" pitchFamily="2" charset="77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199" dirty="0"/>
              <a:t>Policy Challenges</a:t>
            </a:r>
            <a:endParaRPr lang="en-GB" sz="4398" dirty="0"/>
          </a:p>
        </p:txBody>
      </p:sp>
      <p:grpSp>
        <p:nvGrpSpPr>
          <p:cNvPr id="34" name="Google Shape;698;p31">
            <a:extLst>
              <a:ext uri="{FF2B5EF4-FFF2-40B4-BE49-F238E27FC236}">
                <a16:creationId xmlns:a16="http://schemas.microsoft.com/office/drawing/2014/main" id="{F3E8ED4B-E467-4DB9-B0DB-FCDF4489A848}"/>
              </a:ext>
            </a:extLst>
          </p:cNvPr>
          <p:cNvGrpSpPr/>
          <p:nvPr/>
        </p:nvGrpSpPr>
        <p:grpSpPr>
          <a:xfrm>
            <a:off x="3560224" y="782643"/>
            <a:ext cx="994092" cy="61086"/>
            <a:chOff x="4580561" y="2589004"/>
            <a:chExt cx="1064464" cy="25200"/>
          </a:xfrm>
          <a:solidFill>
            <a:srgbClr val="3399FF"/>
          </a:solidFill>
        </p:grpSpPr>
        <p:sp>
          <p:nvSpPr>
            <p:cNvPr id="35" name="Google Shape;699;p31">
              <a:extLst>
                <a:ext uri="{FF2B5EF4-FFF2-40B4-BE49-F238E27FC236}">
                  <a16:creationId xmlns:a16="http://schemas.microsoft.com/office/drawing/2014/main" id="{D74FE9F9-CB6F-44FC-9CB8-CC00BB7043FE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9" tIns="121869" rIns="121869" bIns="121869" anchor="ctr" anchorCtr="0">
              <a:noAutofit/>
            </a:bodyPr>
            <a:lstStyle/>
            <a:p>
              <a:endParaRPr sz="4799" dirty="0"/>
            </a:p>
          </p:txBody>
        </p:sp>
        <p:sp>
          <p:nvSpPr>
            <p:cNvPr id="36" name="Google Shape;700;p31">
              <a:extLst>
                <a:ext uri="{FF2B5EF4-FFF2-40B4-BE49-F238E27FC236}">
                  <a16:creationId xmlns:a16="http://schemas.microsoft.com/office/drawing/2014/main" id="{43FAB8F1-4428-4C12-9899-DFB3D03909C0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9" tIns="121869" rIns="121869" bIns="121869" anchor="ctr" anchorCtr="0">
              <a:noAutofit/>
            </a:bodyPr>
            <a:lstStyle/>
            <a:p>
              <a:endParaRPr sz="4799" dirty="0"/>
            </a:p>
          </p:txBody>
        </p:sp>
      </p:grpSp>
    </p:spTree>
    <p:extLst>
      <p:ext uri="{BB962C8B-B14F-4D97-AF65-F5344CB8AC3E}">
        <p14:creationId xmlns:p14="http://schemas.microsoft.com/office/powerpoint/2010/main" val="42908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4" grpId="0"/>
      <p:bldP spid="75" grpId="0"/>
      <p:bldP spid="83" grpId="0"/>
      <p:bldP spid="84" grpId="0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2F5C-9150-4CA5-A508-73117DE5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25975"/>
            <a:ext cx="10515600" cy="49300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GOING BEYOND COVID-19: POLICY OPTIONS FOR 2035 and 2050 TARGETS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B8363-6CFF-4906-80DA-F297F1035E34}"/>
              </a:ext>
            </a:extLst>
          </p:cNvPr>
          <p:cNvSpPr txBox="1"/>
          <p:nvPr/>
        </p:nvSpPr>
        <p:spPr>
          <a:xfrm>
            <a:off x="281354" y="1927274"/>
            <a:ext cx="324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Recover to Pre-COVID-19 Economic  Growth Levels – maintain NST1 and NERP Goals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A39AA-C538-4E3D-BFC2-2679484D25BD}"/>
              </a:ext>
            </a:extLst>
          </p:cNvPr>
          <p:cNvSpPr txBox="1"/>
          <p:nvPr/>
        </p:nvSpPr>
        <p:spPr>
          <a:xfrm>
            <a:off x="5149636" y="933214"/>
            <a:ext cx="460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Heavy dependence on Natural Capital</a:t>
            </a:r>
            <a:endParaRPr lang="en-GB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6404E-979B-49CF-A18C-FEB03EC0C078}"/>
              </a:ext>
            </a:extLst>
          </p:cNvPr>
          <p:cNvSpPr/>
          <p:nvPr/>
        </p:nvSpPr>
        <p:spPr>
          <a:xfrm rot="8185825">
            <a:off x="2848708" y="1475807"/>
            <a:ext cx="1917895" cy="187798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9726A-2D52-4241-B0CE-208A19EC5794}"/>
              </a:ext>
            </a:extLst>
          </p:cNvPr>
          <p:cNvSpPr txBox="1"/>
          <p:nvPr/>
        </p:nvSpPr>
        <p:spPr>
          <a:xfrm>
            <a:off x="5146433" y="1817278"/>
            <a:ext cx="35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Agricultural Transformation and Intensification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C847E-79A6-49CB-96CF-A2B585155CA4}"/>
              </a:ext>
            </a:extLst>
          </p:cNvPr>
          <p:cNvSpPr txBox="1"/>
          <p:nvPr/>
        </p:nvSpPr>
        <p:spPr>
          <a:xfrm>
            <a:off x="5128307" y="2749341"/>
            <a:ext cx="339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Diminishing land holding size from 0.98 ha per capita.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BCEE2-8FC8-40F6-87B9-86555138B214}"/>
              </a:ext>
            </a:extLst>
          </p:cNvPr>
          <p:cNvSpPr txBox="1"/>
          <p:nvPr/>
        </p:nvSpPr>
        <p:spPr>
          <a:xfrm>
            <a:off x="10334839" y="576775"/>
            <a:ext cx="1015663" cy="40233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Draw-down on Natural capital continues, Environmental degradation, Soil loss continues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DE4AD-2A45-4480-A129-D490C869A4D4}"/>
              </a:ext>
            </a:extLst>
          </p:cNvPr>
          <p:cNvSpPr txBox="1"/>
          <p:nvPr/>
        </p:nvSpPr>
        <p:spPr>
          <a:xfrm>
            <a:off x="5146433" y="3756074"/>
            <a:ext cx="339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Agric productivity, Food security compromised (Food import substitution strategy</a:t>
            </a:r>
            <a:endParaRPr lang="en-GB" dirty="0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888F514-0251-4330-BD4B-E752E304948C}"/>
              </a:ext>
            </a:extLst>
          </p:cNvPr>
          <p:cNvSpPr/>
          <p:nvPr/>
        </p:nvSpPr>
        <p:spPr>
          <a:xfrm rot="8185825">
            <a:off x="7966229" y="1481948"/>
            <a:ext cx="1917895" cy="187798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DDED0B-88F3-4EC5-BC9B-32775D3E6448}"/>
              </a:ext>
            </a:extLst>
          </p:cNvPr>
          <p:cNvCxnSpPr/>
          <p:nvPr/>
        </p:nvCxnSpPr>
        <p:spPr>
          <a:xfrm>
            <a:off x="643599" y="4753078"/>
            <a:ext cx="110572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ABBA54-4605-4179-BAA4-2947F0F32A72}"/>
              </a:ext>
            </a:extLst>
          </p:cNvPr>
          <p:cNvSpPr txBox="1"/>
          <p:nvPr/>
        </p:nvSpPr>
        <p:spPr>
          <a:xfrm>
            <a:off x="422031" y="5598942"/>
            <a:ext cx="2546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Possible Outcome: </a:t>
            </a:r>
            <a:r>
              <a:rPr lang="en-US" dirty="0"/>
              <a:t>Diminishing returns to Natural Capital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369BFB-9C4B-4223-B45F-0829B5E79D3F}"/>
              </a:ext>
            </a:extLst>
          </p:cNvPr>
          <p:cNvGrpSpPr/>
          <p:nvPr/>
        </p:nvGrpSpPr>
        <p:grpSpPr>
          <a:xfrm>
            <a:off x="2968283" y="4746937"/>
            <a:ext cx="1390446" cy="1952460"/>
            <a:chOff x="17809233" y="3117863"/>
            <a:chExt cx="3328841" cy="5277969"/>
          </a:xfrm>
        </p:grpSpPr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C2097579-CE6E-4072-83E8-AA319C22D0CF}"/>
                </a:ext>
              </a:extLst>
            </p:cNvPr>
            <p:cNvSpPr/>
            <p:nvPr/>
          </p:nvSpPr>
          <p:spPr>
            <a:xfrm>
              <a:off x="18462266" y="3999795"/>
              <a:ext cx="1599825" cy="4396037"/>
            </a:xfrm>
            <a:custGeom>
              <a:avLst/>
              <a:gdLst>
                <a:gd name="connsiteX0" fmla="*/ 982828 w 1599825"/>
                <a:gd name="connsiteY0" fmla="*/ 0 h 4396037"/>
                <a:gd name="connsiteX1" fmla="*/ 1015520 w 1599825"/>
                <a:gd name="connsiteY1" fmla="*/ 0 h 4396037"/>
                <a:gd name="connsiteX2" fmla="*/ 968214 w 1599825"/>
                <a:gd name="connsiteY2" fmla="*/ 386069 h 4396037"/>
                <a:gd name="connsiteX3" fmla="*/ 939278 w 1599825"/>
                <a:gd name="connsiteY3" fmla="*/ 700064 h 4396037"/>
                <a:gd name="connsiteX4" fmla="*/ 1087922 w 1599825"/>
                <a:gd name="connsiteY4" fmla="*/ 603453 h 4396037"/>
                <a:gd name="connsiteX5" fmla="*/ 1297690 w 1599825"/>
                <a:gd name="connsiteY5" fmla="*/ 486751 h 4396037"/>
                <a:gd name="connsiteX6" fmla="*/ 1321056 w 1599825"/>
                <a:gd name="connsiteY6" fmla="*/ 499288 h 4396037"/>
                <a:gd name="connsiteX7" fmla="*/ 1322104 w 1599825"/>
                <a:gd name="connsiteY7" fmla="*/ 500832 h 4396037"/>
                <a:gd name="connsiteX8" fmla="*/ 1025260 w 1599825"/>
                <a:gd name="connsiteY8" fmla="*/ 693858 h 4396037"/>
                <a:gd name="connsiteX9" fmla="*/ 932108 w 1599825"/>
                <a:gd name="connsiteY9" fmla="*/ 780191 h 4396037"/>
                <a:gd name="connsiteX10" fmla="*/ 908526 w 1599825"/>
                <a:gd name="connsiteY10" fmla="*/ 1160879 h 4396037"/>
                <a:gd name="connsiteX11" fmla="*/ 900228 w 1599825"/>
                <a:gd name="connsiteY11" fmla="*/ 1456022 h 4396037"/>
                <a:gd name="connsiteX12" fmla="*/ 1128886 w 1599825"/>
                <a:gd name="connsiteY12" fmla="*/ 1307403 h 4396037"/>
                <a:gd name="connsiteX13" fmla="*/ 1443422 w 1599825"/>
                <a:gd name="connsiteY13" fmla="*/ 1132416 h 4396037"/>
                <a:gd name="connsiteX14" fmla="*/ 1478456 w 1599825"/>
                <a:gd name="connsiteY14" fmla="*/ 1151214 h 4396037"/>
                <a:gd name="connsiteX15" fmla="*/ 1480028 w 1599825"/>
                <a:gd name="connsiteY15" fmla="*/ 1153529 h 4396037"/>
                <a:gd name="connsiteX16" fmla="*/ 1034928 w 1599825"/>
                <a:gd name="connsiteY16" fmla="*/ 1442961 h 4396037"/>
                <a:gd name="connsiteX17" fmla="*/ 897000 w 1599825"/>
                <a:gd name="connsiteY17" fmla="*/ 1570793 h 4396037"/>
                <a:gd name="connsiteX18" fmla="*/ 894880 w 1599825"/>
                <a:gd name="connsiteY18" fmla="*/ 1646188 h 4396037"/>
                <a:gd name="connsiteX19" fmla="*/ 908560 w 1599825"/>
                <a:gd name="connsiteY19" fmla="*/ 2374359 h 4396037"/>
                <a:gd name="connsiteX20" fmla="*/ 911574 w 1599825"/>
                <a:gd name="connsiteY20" fmla="*/ 2423730 h 4396037"/>
                <a:gd name="connsiteX21" fmla="*/ 982284 w 1599825"/>
                <a:gd name="connsiteY21" fmla="*/ 2390488 h 4396037"/>
                <a:gd name="connsiteX22" fmla="*/ 1587958 w 1599825"/>
                <a:gd name="connsiteY22" fmla="*/ 1966938 h 4396037"/>
                <a:gd name="connsiteX23" fmla="*/ 1590132 w 1599825"/>
                <a:gd name="connsiteY23" fmla="*/ 1970173 h 4396037"/>
                <a:gd name="connsiteX24" fmla="*/ 1596110 w 1599825"/>
                <a:gd name="connsiteY24" fmla="*/ 2025201 h 4396037"/>
                <a:gd name="connsiteX25" fmla="*/ 1206236 w 1599825"/>
                <a:gd name="connsiteY25" fmla="*/ 2339932 h 4396037"/>
                <a:gd name="connsiteX26" fmla="*/ 918740 w 1599825"/>
                <a:gd name="connsiteY26" fmla="*/ 2541060 h 4396037"/>
                <a:gd name="connsiteX27" fmla="*/ 930772 w 1599825"/>
                <a:gd name="connsiteY27" fmla="*/ 2738070 h 4396037"/>
                <a:gd name="connsiteX28" fmla="*/ 963240 w 1599825"/>
                <a:gd name="connsiteY28" fmla="*/ 3101241 h 4396037"/>
                <a:gd name="connsiteX29" fmla="*/ 1164180 w 1599825"/>
                <a:gd name="connsiteY29" fmla="*/ 4396037 h 4396037"/>
                <a:gd name="connsiteX30" fmla="*/ 579278 w 1599825"/>
                <a:gd name="connsiteY30" fmla="*/ 4396037 h 4396037"/>
                <a:gd name="connsiteX31" fmla="*/ 577666 w 1599825"/>
                <a:gd name="connsiteY31" fmla="*/ 4306081 h 4396037"/>
                <a:gd name="connsiteX32" fmla="*/ 601558 w 1599825"/>
                <a:gd name="connsiteY32" fmla="*/ 2951699 h 4396037"/>
                <a:gd name="connsiteX33" fmla="*/ 625630 w 1599825"/>
                <a:gd name="connsiteY33" fmla="*/ 2607163 h 4396037"/>
                <a:gd name="connsiteX34" fmla="*/ 344274 w 1599825"/>
                <a:gd name="connsiteY34" fmla="*/ 2438253 h 4396037"/>
                <a:gd name="connsiteX35" fmla="*/ 4416 w 1599825"/>
                <a:gd name="connsiteY35" fmla="*/ 2201053 h 4396037"/>
                <a:gd name="connsiteX36" fmla="*/ 6208 w 1599825"/>
                <a:gd name="connsiteY36" fmla="*/ 2155318 h 4396037"/>
                <a:gd name="connsiteX37" fmla="*/ 7822 w 1599825"/>
                <a:gd name="connsiteY37" fmla="*/ 2152521 h 4396037"/>
                <a:gd name="connsiteX38" fmla="*/ 531968 w 1599825"/>
                <a:gd name="connsiteY38" fmla="*/ 2467048 h 4396037"/>
                <a:gd name="connsiteX39" fmla="*/ 632694 w 1599825"/>
                <a:gd name="connsiteY39" fmla="*/ 2506067 h 4396037"/>
                <a:gd name="connsiteX40" fmla="*/ 648734 w 1599825"/>
                <a:gd name="connsiteY40" fmla="*/ 2276480 h 4396037"/>
                <a:gd name="connsiteX41" fmla="*/ 719230 w 1599825"/>
                <a:gd name="connsiteY41" fmla="*/ 1603362 h 4396037"/>
                <a:gd name="connsiteX42" fmla="*/ 742382 w 1599825"/>
                <a:gd name="connsiteY42" fmla="*/ 1433422 h 4396037"/>
                <a:gd name="connsiteX43" fmla="*/ 525384 w 1599825"/>
                <a:gd name="connsiteY43" fmla="*/ 1208871 h 4396037"/>
                <a:gd name="connsiteX44" fmla="*/ 295778 w 1599825"/>
                <a:gd name="connsiteY44" fmla="*/ 936086 h 4396037"/>
                <a:gd name="connsiteX45" fmla="*/ 307432 w 1599825"/>
                <a:gd name="connsiteY45" fmla="*/ 898453 h 4396037"/>
                <a:gd name="connsiteX46" fmla="*/ 309404 w 1599825"/>
                <a:gd name="connsiteY46" fmla="*/ 896495 h 4396037"/>
                <a:gd name="connsiteX47" fmla="*/ 674952 w 1599825"/>
                <a:gd name="connsiteY47" fmla="*/ 1274590 h 4396037"/>
                <a:gd name="connsiteX48" fmla="*/ 755952 w 1599825"/>
                <a:gd name="connsiteY48" fmla="*/ 1333829 h 4396037"/>
                <a:gd name="connsiteX49" fmla="*/ 792334 w 1599825"/>
                <a:gd name="connsiteY49" fmla="*/ 1066780 h 4396037"/>
                <a:gd name="connsiteX50" fmla="*/ 869952 w 1599825"/>
                <a:gd name="connsiteY50" fmla="*/ 594691 h 4396037"/>
                <a:gd name="connsiteX51" fmla="*/ 724828 w 1599825"/>
                <a:gd name="connsiteY51" fmla="*/ 444517 h 4396037"/>
                <a:gd name="connsiteX52" fmla="*/ 589618 w 1599825"/>
                <a:gd name="connsiteY52" fmla="*/ 283881 h 4396037"/>
                <a:gd name="connsiteX53" fmla="*/ 596482 w 1599825"/>
                <a:gd name="connsiteY53" fmla="*/ 261721 h 4396037"/>
                <a:gd name="connsiteX54" fmla="*/ 597642 w 1599825"/>
                <a:gd name="connsiteY54" fmla="*/ 260568 h 4396037"/>
                <a:gd name="connsiteX55" fmla="*/ 812904 w 1599825"/>
                <a:gd name="connsiteY55" fmla="*/ 483217 h 4396037"/>
                <a:gd name="connsiteX56" fmla="*/ 880190 w 1599825"/>
                <a:gd name="connsiteY56" fmla="*/ 532426 h 4396037"/>
                <a:gd name="connsiteX57" fmla="*/ 880222 w 1599825"/>
                <a:gd name="connsiteY57" fmla="*/ 532225 h 4396037"/>
                <a:gd name="connsiteX58" fmla="*/ 982828 w 1599825"/>
                <a:gd name="connsiteY58" fmla="*/ 0 h 43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599825" h="4396037">
                  <a:moveTo>
                    <a:pt x="982828" y="0"/>
                  </a:moveTo>
                  <a:lnTo>
                    <a:pt x="1015520" y="0"/>
                  </a:lnTo>
                  <a:cubicBezTo>
                    <a:pt x="997812" y="128497"/>
                    <a:pt x="982042" y="257202"/>
                    <a:pt x="968214" y="386069"/>
                  </a:cubicBezTo>
                  <a:lnTo>
                    <a:pt x="939278" y="700064"/>
                  </a:lnTo>
                  <a:lnTo>
                    <a:pt x="1087922" y="603453"/>
                  </a:lnTo>
                  <a:cubicBezTo>
                    <a:pt x="1156482" y="562194"/>
                    <a:pt x="1226454" y="523290"/>
                    <a:pt x="1297690" y="486751"/>
                  </a:cubicBezTo>
                  <a:cubicBezTo>
                    <a:pt x="1307000" y="487123"/>
                    <a:pt x="1315610" y="491740"/>
                    <a:pt x="1321056" y="499288"/>
                  </a:cubicBezTo>
                  <a:cubicBezTo>
                    <a:pt x="1321426" y="499788"/>
                    <a:pt x="1321776" y="500303"/>
                    <a:pt x="1322104" y="500832"/>
                  </a:cubicBezTo>
                  <a:cubicBezTo>
                    <a:pt x="1215778" y="553052"/>
                    <a:pt x="1116110" y="617851"/>
                    <a:pt x="1025260" y="693858"/>
                  </a:cubicBezTo>
                  <a:lnTo>
                    <a:pt x="932108" y="780191"/>
                  </a:lnTo>
                  <a:lnTo>
                    <a:pt x="908526" y="1160879"/>
                  </a:lnTo>
                  <a:lnTo>
                    <a:pt x="900228" y="1456022"/>
                  </a:lnTo>
                  <a:lnTo>
                    <a:pt x="1128886" y="1307403"/>
                  </a:lnTo>
                  <a:cubicBezTo>
                    <a:pt x="1231686" y="1245538"/>
                    <a:pt x="1336606" y="1187203"/>
                    <a:pt x="1443422" y="1132416"/>
                  </a:cubicBezTo>
                  <a:cubicBezTo>
                    <a:pt x="1457380" y="1132974"/>
                    <a:pt x="1470290" y="1139897"/>
                    <a:pt x="1478456" y="1151214"/>
                  </a:cubicBezTo>
                  <a:cubicBezTo>
                    <a:pt x="1479012" y="1151965"/>
                    <a:pt x="1479534" y="1152736"/>
                    <a:pt x="1480028" y="1153529"/>
                  </a:cubicBezTo>
                  <a:cubicBezTo>
                    <a:pt x="1320600" y="1231830"/>
                    <a:pt x="1171154" y="1328993"/>
                    <a:pt x="1034928" y="1442961"/>
                  </a:cubicBezTo>
                  <a:lnTo>
                    <a:pt x="897000" y="1570793"/>
                  </a:lnTo>
                  <a:lnTo>
                    <a:pt x="894880" y="1646188"/>
                  </a:lnTo>
                  <a:cubicBezTo>
                    <a:pt x="892610" y="1888935"/>
                    <a:pt x="897168" y="2131755"/>
                    <a:pt x="908560" y="2374359"/>
                  </a:cubicBezTo>
                  <a:lnTo>
                    <a:pt x="911574" y="2423730"/>
                  </a:lnTo>
                  <a:lnTo>
                    <a:pt x="982284" y="2390488"/>
                  </a:lnTo>
                  <a:cubicBezTo>
                    <a:pt x="1200410" y="2274087"/>
                    <a:pt x="1403778" y="2131898"/>
                    <a:pt x="1587958" y="1966938"/>
                  </a:cubicBezTo>
                  <a:cubicBezTo>
                    <a:pt x="1588710" y="1967996"/>
                    <a:pt x="1589422" y="1969054"/>
                    <a:pt x="1590132" y="1970173"/>
                  </a:cubicBezTo>
                  <a:cubicBezTo>
                    <a:pt x="1600458" y="1986598"/>
                    <a:pt x="1602672" y="2006910"/>
                    <a:pt x="1596110" y="2025201"/>
                  </a:cubicBezTo>
                  <a:cubicBezTo>
                    <a:pt x="1469700" y="2134511"/>
                    <a:pt x="1339694" y="2239512"/>
                    <a:pt x="1206236" y="2339932"/>
                  </a:cubicBezTo>
                  <a:lnTo>
                    <a:pt x="918740" y="2541060"/>
                  </a:lnTo>
                  <a:lnTo>
                    <a:pt x="930772" y="2738070"/>
                  </a:lnTo>
                  <a:cubicBezTo>
                    <a:pt x="939886" y="2859229"/>
                    <a:pt x="950708" y="2980298"/>
                    <a:pt x="963240" y="3101241"/>
                  </a:cubicBezTo>
                  <a:cubicBezTo>
                    <a:pt x="1008274" y="3535961"/>
                    <a:pt x="1075330" y="3968034"/>
                    <a:pt x="1164180" y="4396037"/>
                  </a:cubicBezTo>
                  <a:lnTo>
                    <a:pt x="579278" y="4396037"/>
                  </a:lnTo>
                  <a:cubicBezTo>
                    <a:pt x="578684" y="4366120"/>
                    <a:pt x="578174" y="4336202"/>
                    <a:pt x="577666" y="4306081"/>
                  </a:cubicBezTo>
                  <a:cubicBezTo>
                    <a:pt x="569890" y="3854139"/>
                    <a:pt x="577910" y="3402415"/>
                    <a:pt x="601558" y="2951699"/>
                  </a:cubicBezTo>
                  <a:lnTo>
                    <a:pt x="625630" y="2607163"/>
                  </a:lnTo>
                  <a:lnTo>
                    <a:pt x="344274" y="2438253"/>
                  </a:lnTo>
                  <a:cubicBezTo>
                    <a:pt x="228366" y="2363093"/>
                    <a:pt x="115042" y="2283956"/>
                    <a:pt x="4416" y="2201053"/>
                  </a:cubicBezTo>
                  <a:cubicBezTo>
                    <a:pt x="-2042" y="2186341"/>
                    <a:pt x="-1396" y="2169466"/>
                    <a:pt x="6208" y="2155318"/>
                  </a:cubicBezTo>
                  <a:cubicBezTo>
                    <a:pt x="6710" y="2154354"/>
                    <a:pt x="7248" y="2153438"/>
                    <a:pt x="7822" y="2152521"/>
                  </a:cubicBezTo>
                  <a:cubicBezTo>
                    <a:pt x="169278" y="2277998"/>
                    <a:pt x="345296" y="2383593"/>
                    <a:pt x="531968" y="2467048"/>
                  </a:cubicBezTo>
                  <a:lnTo>
                    <a:pt x="632694" y="2506067"/>
                  </a:lnTo>
                  <a:lnTo>
                    <a:pt x="648734" y="2276480"/>
                  </a:lnTo>
                  <a:cubicBezTo>
                    <a:pt x="668354" y="2051724"/>
                    <a:pt x="691858" y="1827319"/>
                    <a:pt x="719230" y="1603362"/>
                  </a:cubicBezTo>
                  <a:lnTo>
                    <a:pt x="742382" y="1433422"/>
                  </a:lnTo>
                  <a:lnTo>
                    <a:pt x="525384" y="1208871"/>
                  </a:lnTo>
                  <a:cubicBezTo>
                    <a:pt x="445796" y="1120600"/>
                    <a:pt x="369244" y="1029604"/>
                    <a:pt x="295778" y="936086"/>
                  </a:cubicBezTo>
                  <a:cubicBezTo>
                    <a:pt x="293676" y="922406"/>
                    <a:pt x="297984" y="908539"/>
                    <a:pt x="307432" y="898453"/>
                  </a:cubicBezTo>
                  <a:cubicBezTo>
                    <a:pt x="308054" y="897783"/>
                    <a:pt x="308730" y="897139"/>
                    <a:pt x="309404" y="896495"/>
                  </a:cubicBezTo>
                  <a:cubicBezTo>
                    <a:pt x="415664" y="1036725"/>
                    <a:pt x="538404" y="1163678"/>
                    <a:pt x="674952" y="1274590"/>
                  </a:cubicBezTo>
                  <a:lnTo>
                    <a:pt x="755952" y="1333829"/>
                  </a:lnTo>
                  <a:lnTo>
                    <a:pt x="792334" y="1066780"/>
                  </a:lnTo>
                  <a:lnTo>
                    <a:pt x="869952" y="594691"/>
                  </a:lnTo>
                  <a:lnTo>
                    <a:pt x="724828" y="444517"/>
                  </a:lnTo>
                  <a:cubicBezTo>
                    <a:pt x="677960" y="392537"/>
                    <a:pt x="632880" y="338951"/>
                    <a:pt x="589618" y="283881"/>
                  </a:cubicBezTo>
                  <a:cubicBezTo>
                    <a:pt x="588380" y="275826"/>
                    <a:pt x="590918" y="267660"/>
                    <a:pt x="596482" y="261721"/>
                  </a:cubicBezTo>
                  <a:cubicBezTo>
                    <a:pt x="596848" y="261326"/>
                    <a:pt x="597246" y="260947"/>
                    <a:pt x="597642" y="260568"/>
                  </a:cubicBezTo>
                  <a:cubicBezTo>
                    <a:pt x="660216" y="343145"/>
                    <a:pt x="732494" y="417904"/>
                    <a:pt x="812904" y="483217"/>
                  </a:cubicBezTo>
                  <a:lnTo>
                    <a:pt x="880190" y="532426"/>
                  </a:lnTo>
                  <a:lnTo>
                    <a:pt x="880222" y="532225"/>
                  </a:lnTo>
                  <a:cubicBezTo>
                    <a:pt x="911974" y="354411"/>
                    <a:pt x="946180" y="176986"/>
                    <a:pt x="982828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3" name="Shape 8771">
              <a:extLst>
                <a:ext uri="{FF2B5EF4-FFF2-40B4-BE49-F238E27FC236}">
                  <a16:creationId xmlns:a16="http://schemas.microsoft.com/office/drawing/2014/main" id="{FC39B731-B831-4225-8B42-023115FB588C}"/>
                </a:ext>
              </a:extLst>
            </p:cNvPr>
            <p:cNvSpPr/>
            <p:nvPr/>
          </p:nvSpPr>
          <p:spPr>
            <a:xfrm>
              <a:off x="19497919" y="6349053"/>
              <a:ext cx="1640155" cy="112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398" extrusionOk="0">
                  <a:moveTo>
                    <a:pt x="20618" y="92"/>
                  </a:moveTo>
                  <a:cubicBezTo>
                    <a:pt x="19743" y="4117"/>
                    <a:pt x="18511" y="7861"/>
                    <a:pt x="16984" y="11254"/>
                  </a:cubicBezTo>
                  <a:cubicBezTo>
                    <a:pt x="15378" y="14819"/>
                    <a:pt x="13380" y="18135"/>
                    <a:pt x="10691" y="19983"/>
                  </a:cubicBezTo>
                  <a:cubicBezTo>
                    <a:pt x="9354" y="20903"/>
                    <a:pt x="7903" y="21385"/>
                    <a:pt x="6435" y="21398"/>
                  </a:cubicBezTo>
                  <a:cubicBezTo>
                    <a:pt x="4429" y="21405"/>
                    <a:pt x="2693" y="20093"/>
                    <a:pt x="1533" y="18013"/>
                  </a:cubicBezTo>
                  <a:cubicBezTo>
                    <a:pt x="1066" y="17178"/>
                    <a:pt x="698" y="16220"/>
                    <a:pt x="445" y="15196"/>
                  </a:cubicBezTo>
                  <a:cubicBezTo>
                    <a:pt x="-982" y="9437"/>
                    <a:pt x="1106" y="2805"/>
                    <a:pt x="5500" y="609"/>
                  </a:cubicBezTo>
                  <a:cubicBezTo>
                    <a:pt x="7107" y="-195"/>
                    <a:pt x="8821" y="-64"/>
                    <a:pt x="10502" y="215"/>
                  </a:cubicBezTo>
                  <a:cubicBezTo>
                    <a:pt x="12355" y="523"/>
                    <a:pt x="14249" y="975"/>
                    <a:pt x="16116" y="982"/>
                  </a:cubicBezTo>
                  <a:cubicBezTo>
                    <a:pt x="17636" y="988"/>
                    <a:pt x="19150" y="688"/>
                    <a:pt x="20618" y="92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4" name="Shape 8772">
              <a:extLst>
                <a:ext uri="{FF2B5EF4-FFF2-40B4-BE49-F238E27FC236}">
                  <a16:creationId xmlns:a16="http://schemas.microsoft.com/office/drawing/2014/main" id="{0239ECC7-865A-4CC4-829A-FA73AD3F514B}"/>
                </a:ext>
              </a:extLst>
            </p:cNvPr>
            <p:cNvSpPr/>
            <p:nvPr/>
          </p:nvSpPr>
          <p:spPr>
            <a:xfrm>
              <a:off x="17809233" y="6405337"/>
              <a:ext cx="1176034" cy="100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0" y="0"/>
                  </a:moveTo>
                  <a:cubicBezTo>
                    <a:pt x="428" y="3588"/>
                    <a:pt x="1268" y="7019"/>
                    <a:pt x="2461" y="10221"/>
                  </a:cubicBezTo>
                  <a:cubicBezTo>
                    <a:pt x="3715" y="13586"/>
                    <a:pt x="5413" y="16829"/>
                    <a:pt x="8019" y="18991"/>
                  </a:cubicBezTo>
                  <a:cubicBezTo>
                    <a:pt x="9314" y="20067"/>
                    <a:pt x="10782" y="20800"/>
                    <a:pt x="12326" y="21142"/>
                  </a:cubicBezTo>
                  <a:cubicBezTo>
                    <a:pt x="14438" y="21600"/>
                    <a:pt x="16426" y="20886"/>
                    <a:pt x="17903" y="19396"/>
                  </a:cubicBezTo>
                  <a:cubicBezTo>
                    <a:pt x="18496" y="18797"/>
                    <a:pt x="19001" y="18074"/>
                    <a:pt x="19393" y="17268"/>
                  </a:cubicBezTo>
                  <a:cubicBezTo>
                    <a:pt x="21600" y="12739"/>
                    <a:pt x="20213" y="6682"/>
                    <a:pt x="15855" y="3842"/>
                  </a:cubicBezTo>
                  <a:cubicBezTo>
                    <a:pt x="14261" y="2803"/>
                    <a:pt x="12440" y="2527"/>
                    <a:pt x="10637" y="2384"/>
                  </a:cubicBezTo>
                  <a:cubicBezTo>
                    <a:pt x="8648" y="2225"/>
                    <a:pt x="6598" y="2180"/>
                    <a:pt x="4631" y="1765"/>
                  </a:cubicBezTo>
                  <a:cubicBezTo>
                    <a:pt x="3030" y="1427"/>
                    <a:pt x="1473" y="833"/>
                    <a:pt x="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5" name="Shape 8773">
              <a:extLst>
                <a:ext uri="{FF2B5EF4-FFF2-40B4-BE49-F238E27FC236}">
                  <a16:creationId xmlns:a16="http://schemas.microsoft.com/office/drawing/2014/main" id="{E7E33FBA-7658-4231-81FF-B416A13F1894}"/>
                </a:ext>
              </a:extLst>
            </p:cNvPr>
            <p:cNvSpPr/>
            <p:nvPr/>
          </p:nvSpPr>
          <p:spPr>
            <a:xfrm>
              <a:off x="18415799" y="5120178"/>
              <a:ext cx="729792" cy="8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1351" extrusionOk="0">
                  <a:moveTo>
                    <a:pt x="254" y="0"/>
                  </a:moveTo>
                  <a:cubicBezTo>
                    <a:pt x="-156" y="3061"/>
                    <a:pt x="-64" y="6105"/>
                    <a:pt x="485" y="9053"/>
                  </a:cubicBezTo>
                  <a:cubicBezTo>
                    <a:pt x="1062" y="12152"/>
                    <a:pt x="2170" y="15270"/>
                    <a:pt x="4569" y="17742"/>
                  </a:cubicBezTo>
                  <a:cubicBezTo>
                    <a:pt x="5763" y="18972"/>
                    <a:pt x="7236" y="19966"/>
                    <a:pt x="8892" y="20660"/>
                  </a:cubicBezTo>
                  <a:cubicBezTo>
                    <a:pt x="11160" y="21600"/>
                    <a:pt x="13580" y="21545"/>
                    <a:pt x="15617" y="20715"/>
                  </a:cubicBezTo>
                  <a:cubicBezTo>
                    <a:pt x="16435" y="20382"/>
                    <a:pt x="17184" y="19922"/>
                    <a:pt x="17827" y="19365"/>
                  </a:cubicBezTo>
                  <a:cubicBezTo>
                    <a:pt x="21444" y="16234"/>
                    <a:pt x="21388" y="10889"/>
                    <a:pt x="17180" y="7392"/>
                  </a:cubicBezTo>
                  <a:cubicBezTo>
                    <a:pt x="15641" y="6113"/>
                    <a:pt x="13656" y="5399"/>
                    <a:pt x="11658" y="4800"/>
                  </a:cubicBezTo>
                  <a:cubicBezTo>
                    <a:pt x="9454" y="4138"/>
                    <a:pt x="7153" y="3553"/>
                    <a:pt x="5038" y="2687"/>
                  </a:cubicBezTo>
                  <a:cubicBezTo>
                    <a:pt x="3316" y="1981"/>
                    <a:pt x="1708" y="1078"/>
                    <a:pt x="254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6" name="Shape 8774">
              <a:extLst>
                <a:ext uri="{FF2B5EF4-FFF2-40B4-BE49-F238E27FC236}">
                  <a16:creationId xmlns:a16="http://schemas.microsoft.com/office/drawing/2014/main" id="{5F90EC78-CD6A-459D-AB8A-AE2871753F70}"/>
                </a:ext>
              </a:extLst>
            </p:cNvPr>
            <p:cNvSpPr/>
            <p:nvPr/>
          </p:nvSpPr>
          <p:spPr>
            <a:xfrm>
              <a:off x="18047556" y="5770762"/>
              <a:ext cx="567641" cy="59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1264" extrusionOk="0">
                  <a:moveTo>
                    <a:pt x="3" y="0"/>
                  </a:moveTo>
                  <a:cubicBezTo>
                    <a:pt x="-40" y="3252"/>
                    <a:pt x="384" y="6436"/>
                    <a:pt x="1222" y="9476"/>
                  </a:cubicBezTo>
                  <a:cubicBezTo>
                    <a:pt x="2104" y="12672"/>
                    <a:pt x="3482" y="15835"/>
                    <a:pt x="5993" y="18195"/>
                  </a:cubicBezTo>
                  <a:cubicBezTo>
                    <a:pt x="7242" y="19369"/>
                    <a:pt x="8726" y="20268"/>
                    <a:pt x="10348" y="20835"/>
                  </a:cubicBezTo>
                  <a:cubicBezTo>
                    <a:pt x="12566" y="21600"/>
                    <a:pt x="14817" y="21306"/>
                    <a:pt x="16623" y="20237"/>
                  </a:cubicBezTo>
                  <a:cubicBezTo>
                    <a:pt x="17349" y="19808"/>
                    <a:pt x="17997" y="19253"/>
                    <a:pt x="18535" y="18605"/>
                  </a:cubicBezTo>
                  <a:cubicBezTo>
                    <a:pt x="21560" y="14968"/>
                    <a:pt x="20915" y="9365"/>
                    <a:pt x="16604" y="6106"/>
                  </a:cubicBezTo>
                  <a:cubicBezTo>
                    <a:pt x="15027" y="4913"/>
                    <a:pt x="13097" y="4359"/>
                    <a:pt x="11168" y="3924"/>
                  </a:cubicBezTo>
                  <a:cubicBezTo>
                    <a:pt x="9039" y="3445"/>
                    <a:pt x="6829" y="3055"/>
                    <a:pt x="4761" y="2353"/>
                  </a:cubicBezTo>
                  <a:cubicBezTo>
                    <a:pt x="3078" y="1780"/>
                    <a:pt x="1478" y="989"/>
                    <a:pt x="3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7" name="Shape 8775">
              <a:extLst>
                <a:ext uri="{FF2B5EF4-FFF2-40B4-BE49-F238E27FC236}">
                  <a16:creationId xmlns:a16="http://schemas.microsoft.com/office/drawing/2014/main" id="{2C1E3CD9-7DB4-4E09-8276-5A014A87C42B}"/>
                </a:ext>
              </a:extLst>
            </p:cNvPr>
            <p:cNvSpPr/>
            <p:nvPr/>
          </p:nvSpPr>
          <p:spPr>
            <a:xfrm>
              <a:off x="19942291" y="5564097"/>
              <a:ext cx="767729" cy="65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20428" y="0"/>
                  </a:moveTo>
                  <a:cubicBezTo>
                    <a:pt x="20000" y="3588"/>
                    <a:pt x="19160" y="7019"/>
                    <a:pt x="17967" y="10221"/>
                  </a:cubicBezTo>
                  <a:cubicBezTo>
                    <a:pt x="16713" y="13586"/>
                    <a:pt x="15015" y="16829"/>
                    <a:pt x="12409" y="18991"/>
                  </a:cubicBezTo>
                  <a:cubicBezTo>
                    <a:pt x="11114" y="20067"/>
                    <a:pt x="9646" y="20800"/>
                    <a:pt x="8102" y="21142"/>
                  </a:cubicBezTo>
                  <a:cubicBezTo>
                    <a:pt x="5990" y="21600"/>
                    <a:pt x="4002" y="20886"/>
                    <a:pt x="2525" y="19396"/>
                  </a:cubicBezTo>
                  <a:cubicBezTo>
                    <a:pt x="1932" y="18797"/>
                    <a:pt x="1427" y="18074"/>
                    <a:pt x="1035" y="17268"/>
                  </a:cubicBezTo>
                  <a:cubicBezTo>
                    <a:pt x="-1172" y="12739"/>
                    <a:pt x="215" y="6682"/>
                    <a:pt x="4573" y="3842"/>
                  </a:cubicBezTo>
                  <a:cubicBezTo>
                    <a:pt x="6167" y="2803"/>
                    <a:pt x="7988" y="2527"/>
                    <a:pt x="9791" y="2384"/>
                  </a:cubicBezTo>
                  <a:cubicBezTo>
                    <a:pt x="11780" y="2225"/>
                    <a:pt x="13830" y="2180"/>
                    <a:pt x="15797" y="1765"/>
                  </a:cubicBezTo>
                  <a:cubicBezTo>
                    <a:pt x="17398" y="1427"/>
                    <a:pt x="18955" y="833"/>
                    <a:pt x="20428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8" name="Shape 8776">
              <a:extLst>
                <a:ext uri="{FF2B5EF4-FFF2-40B4-BE49-F238E27FC236}">
                  <a16:creationId xmlns:a16="http://schemas.microsoft.com/office/drawing/2014/main" id="{17FB8028-3B3E-482E-ACA0-0540546D74CC}"/>
                </a:ext>
              </a:extLst>
            </p:cNvPr>
            <p:cNvSpPr/>
            <p:nvPr/>
          </p:nvSpPr>
          <p:spPr>
            <a:xfrm>
              <a:off x="19445638" y="4756252"/>
              <a:ext cx="1001433" cy="85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20428" y="0"/>
                  </a:moveTo>
                  <a:cubicBezTo>
                    <a:pt x="20000" y="3588"/>
                    <a:pt x="19160" y="7019"/>
                    <a:pt x="17967" y="10221"/>
                  </a:cubicBezTo>
                  <a:cubicBezTo>
                    <a:pt x="16713" y="13586"/>
                    <a:pt x="15015" y="16829"/>
                    <a:pt x="12409" y="18991"/>
                  </a:cubicBezTo>
                  <a:cubicBezTo>
                    <a:pt x="11114" y="20067"/>
                    <a:pt x="9646" y="20800"/>
                    <a:pt x="8102" y="21142"/>
                  </a:cubicBezTo>
                  <a:cubicBezTo>
                    <a:pt x="5990" y="21600"/>
                    <a:pt x="4002" y="20886"/>
                    <a:pt x="2525" y="19396"/>
                  </a:cubicBezTo>
                  <a:cubicBezTo>
                    <a:pt x="1932" y="18797"/>
                    <a:pt x="1427" y="18074"/>
                    <a:pt x="1035" y="17268"/>
                  </a:cubicBezTo>
                  <a:cubicBezTo>
                    <a:pt x="-1172" y="12739"/>
                    <a:pt x="215" y="6682"/>
                    <a:pt x="4573" y="3842"/>
                  </a:cubicBezTo>
                  <a:cubicBezTo>
                    <a:pt x="6167" y="2803"/>
                    <a:pt x="7988" y="2527"/>
                    <a:pt x="9791" y="2384"/>
                  </a:cubicBezTo>
                  <a:cubicBezTo>
                    <a:pt x="11780" y="2225"/>
                    <a:pt x="13830" y="2180"/>
                    <a:pt x="15797" y="1765"/>
                  </a:cubicBezTo>
                  <a:cubicBezTo>
                    <a:pt x="17398" y="1427"/>
                    <a:pt x="18955" y="833"/>
                    <a:pt x="20428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9" name="Shape 8777">
              <a:extLst>
                <a:ext uri="{FF2B5EF4-FFF2-40B4-BE49-F238E27FC236}">
                  <a16:creationId xmlns:a16="http://schemas.microsoft.com/office/drawing/2014/main" id="{56BCE240-4CD2-4003-A6B4-E1D07AC3B5A6}"/>
                </a:ext>
              </a:extLst>
            </p:cNvPr>
            <p:cNvSpPr/>
            <p:nvPr/>
          </p:nvSpPr>
          <p:spPr>
            <a:xfrm>
              <a:off x="18028039" y="5250126"/>
              <a:ext cx="381981" cy="513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2" h="21340" extrusionOk="0">
                  <a:moveTo>
                    <a:pt x="1272" y="0"/>
                  </a:moveTo>
                  <a:cubicBezTo>
                    <a:pt x="336" y="2803"/>
                    <a:pt x="-73" y="5647"/>
                    <a:pt x="11" y="8455"/>
                  </a:cubicBezTo>
                  <a:cubicBezTo>
                    <a:pt x="98" y="11408"/>
                    <a:pt x="737" y="14438"/>
                    <a:pt x="2832" y="17018"/>
                  </a:cubicBezTo>
                  <a:cubicBezTo>
                    <a:pt x="3874" y="18301"/>
                    <a:pt x="5247" y="19397"/>
                    <a:pt x="6861" y="20234"/>
                  </a:cubicBezTo>
                  <a:cubicBezTo>
                    <a:pt x="9072" y="21372"/>
                    <a:pt x="11608" y="21600"/>
                    <a:pt x="13872" y="21063"/>
                  </a:cubicBezTo>
                  <a:cubicBezTo>
                    <a:pt x="14781" y="20848"/>
                    <a:pt x="15639" y="20507"/>
                    <a:pt x="16403" y="20062"/>
                  </a:cubicBezTo>
                  <a:cubicBezTo>
                    <a:pt x="20699" y="17566"/>
                    <a:pt x="21527" y="12582"/>
                    <a:pt x="17715" y="8840"/>
                  </a:cubicBezTo>
                  <a:cubicBezTo>
                    <a:pt x="16320" y="7471"/>
                    <a:pt x="14366" y="6577"/>
                    <a:pt x="12380" y="5788"/>
                  </a:cubicBezTo>
                  <a:cubicBezTo>
                    <a:pt x="10189" y="4917"/>
                    <a:pt x="7884" y="4106"/>
                    <a:pt x="5820" y="3055"/>
                  </a:cubicBezTo>
                  <a:cubicBezTo>
                    <a:pt x="4140" y="2199"/>
                    <a:pt x="2611" y="1172"/>
                    <a:pt x="1272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0" name="Shape 8778">
              <a:extLst>
                <a:ext uri="{FF2B5EF4-FFF2-40B4-BE49-F238E27FC236}">
                  <a16:creationId xmlns:a16="http://schemas.microsoft.com/office/drawing/2014/main" id="{0CC8046E-C5E4-4E14-B2BF-A770B27B9800}"/>
                </a:ext>
              </a:extLst>
            </p:cNvPr>
            <p:cNvSpPr/>
            <p:nvPr/>
          </p:nvSpPr>
          <p:spPr>
            <a:xfrm>
              <a:off x="18301079" y="4237958"/>
              <a:ext cx="575953" cy="7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343" extrusionOk="0">
                  <a:moveTo>
                    <a:pt x="940" y="0"/>
                  </a:moveTo>
                  <a:cubicBezTo>
                    <a:pt x="139" y="2866"/>
                    <a:pt x="-140" y="5760"/>
                    <a:pt x="65" y="8603"/>
                  </a:cubicBezTo>
                  <a:cubicBezTo>
                    <a:pt x="281" y="11593"/>
                    <a:pt x="1043" y="14646"/>
                    <a:pt x="3221" y="17201"/>
                  </a:cubicBezTo>
                  <a:cubicBezTo>
                    <a:pt x="4304" y="18472"/>
                    <a:pt x="5706" y="19545"/>
                    <a:pt x="7334" y="20348"/>
                  </a:cubicBezTo>
                  <a:cubicBezTo>
                    <a:pt x="9563" y="21439"/>
                    <a:pt x="12074" y="21600"/>
                    <a:pt x="14282" y="20993"/>
                  </a:cubicBezTo>
                  <a:cubicBezTo>
                    <a:pt x="15169" y="20749"/>
                    <a:pt x="16001" y="20379"/>
                    <a:pt x="16735" y="19908"/>
                  </a:cubicBezTo>
                  <a:cubicBezTo>
                    <a:pt x="20861" y="17258"/>
                    <a:pt x="21460" y="12185"/>
                    <a:pt x="17538" y="8499"/>
                  </a:cubicBezTo>
                  <a:cubicBezTo>
                    <a:pt x="16103" y="7151"/>
                    <a:pt x="14137" y="6299"/>
                    <a:pt x="12145" y="5555"/>
                  </a:cubicBezTo>
                  <a:cubicBezTo>
                    <a:pt x="9946" y="4734"/>
                    <a:pt x="7638" y="3976"/>
                    <a:pt x="5557" y="2969"/>
                  </a:cubicBezTo>
                  <a:cubicBezTo>
                    <a:pt x="3863" y="2148"/>
                    <a:pt x="2310" y="1150"/>
                    <a:pt x="94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1" name="Shape 8779">
              <a:extLst>
                <a:ext uri="{FF2B5EF4-FFF2-40B4-BE49-F238E27FC236}">
                  <a16:creationId xmlns:a16="http://schemas.microsoft.com/office/drawing/2014/main" id="{8BD19DBE-45D2-4EA7-B87B-BD9D33DCC5F0}"/>
                </a:ext>
              </a:extLst>
            </p:cNvPr>
            <p:cNvSpPr/>
            <p:nvPr/>
          </p:nvSpPr>
          <p:spPr>
            <a:xfrm>
              <a:off x="18723431" y="3773694"/>
              <a:ext cx="575953" cy="75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343" extrusionOk="0">
                  <a:moveTo>
                    <a:pt x="940" y="0"/>
                  </a:moveTo>
                  <a:cubicBezTo>
                    <a:pt x="139" y="2866"/>
                    <a:pt x="-140" y="5760"/>
                    <a:pt x="65" y="8603"/>
                  </a:cubicBezTo>
                  <a:cubicBezTo>
                    <a:pt x="281" y="11593"/>
                    <a:pt x="1043" y="14646"/>
                    <a:pt x="3221" y="17201"/>
                  </a:cubicBezTo>
                  <a:cubicBezTo>
                    <a:pt x="4304" y="18472"/>
                    <a:pt x="5706" y="19545"/>
                    <a:pt x="7334" y="20348"/>
                  </a:cubicBezTo>
                  <a:cubicBezTo>
                    <a:pt x="9563" y="21439"/>
                    <a:pt x="12074" y="21600"/>
                    <a:pt x="14282" y="20993"/>
                  </a:cubicBezTo>
                  <a:cubicBezTo>
                    <a:pt x="15169" y="20749"/>
                    <a:pt x="16001" y="20379"/>
                    <a:pt x="16735" y="19908"/>
                  </a:cubicBezTo>
                  <a:cubicBezTo>
                    <a:pt x="20861" y="17258"/>
                    <a:pt x="21460" y="12185"/>
                    <a:pt x="17538" y="8499"/>
                  </a:cubicBezTo>
                  <a:cubicBezTo>
                    <a:pt x="16103" y="7151"/>
                    <a:pt x="14137" y="6299"/>
                    <a:pt x="12145" y="5555"/>
                  </a:cubicBezTo>
                  <a:cubicBezTo>
                    <a:pt x="9946" y="4734"/>
                    <a:pt x="7638" y="3976"/>
                    <a:pt x="5557" y="2969"/>
                  </a:cubicBezTo>
                  <a:cubicBezTo>
                    <a:pt x="3863" y="2148"/>
                    <a:pt x="2310" y="1150"/>
                    <a:pt x="94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2" name="Shape 8780">
              <a:extLst>
                <a:ext uri="{FF2B5EF4-FFF2-40B4-BE49-F238E27FC236}">
                  <a16:creationId xmlns:a16="http://schemas.microsoft.com/office/drawing/2014/main" id="{38A90922-9E51-45CD-88DC-9E880170373A}"/>
                </a:ext>
              </a:extLst>
            </p:cNvPr>
            <p:cNvSpPr/>
            <p:nvPr/>
          </p:nvSpPr>
          <p:spPr>
            <a:xfrm>
              <a:off x="19497988" y="4097371"/>
              <a:ext cx="767729" cy="65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20428" y="0"/>
                  </a:moveTo>
                  <a:cubicBezTo>
                    <a:pt x="20000" y="3588"/>
                    <a:pt x="19160" y="7019"/>
                    <a:pt x="17967" y="10221"/>
                  </a:cubicBezTo>
                  <a:cubicBezTo>
                    <a:pt x="16713" y="13586"/>
                    <a:pt x="15015" y="16829"/>
                    <a:pt x="12409" y="18991"/>
                  </a:cubicBezTo>
                  <a:cubicBezTo>
                    <a:pt x="11114" y="20067"/>
                    <a:pt x="9646" y="20800"/>
                    <a:pt x="8102" y="21142"/>
                  </a:cubicBezTo>
                  <a:cubicBezTo>
                    <a:pt x="5990" y="21600"/>
                    <a:pt x="4002" y="20886"/>
                    <a:pt x="2525" y="19396"/>
                  </a:cubicBezTo>
                  <a:cubicBezTo>
                    <a:pt x="1932" y="18797"/>
                    <a:pt x="1427" y="18074"/>
                    <a:pt x="1035" y="17268"/>
                  </a:cubicBezTo>
                  <a:cubicBezTo>
                    <a:pt x="-1172" y="12739"/>
                    <a:pt x="215" y="6682"/>
                    <a:pt x="4573" y="3842"/>
                  </a:cubicBezTo>
                  <a:cubicBezTo>
                    <a:pt x="6167" y="2803"/>
                    <a:pt x="7988" y="2527"/>
                    <a:pt x="9791" y="2384"/>
                  </a:cubicBezTo>
                  <a:cubicBezTo>
                    <a:pt x="11780" y="2225"/>
                    <a:pt x="13830" y="2180"/>
                    <a:pt x="15797" y="1765"/>
                  </a:cubicBezTo>
                  <a:cubicBezTo>
                    <a:pt x="17398" y="1427"/>
                    <a:pt x="18955" y="833"/>
                    <a:pt x="20428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3" name="Shape 8781">
              <a:extLst>
                <a:ext uri="{FF2B5EF4-FFF2-40B4-BE49-F238E27FC236}">
                  <a16:creationId xmlns:a16="http://schemas.microsoft.com/office/drawing/2014/main" id="{574D58D2-C498-48CB-B48E-E9AF84C59F54}"/>
                </a:ext>
              </a:extLst>
            </p:cNvPr>
            <p:cNvSpPr/>
            <p:nvPr/>
          </p:nvSpPr>
          <p:spPr>
            <a:xfrm>
              <a:off x="19230440" y="3117863"/>
              <a:ext cx="559094" cy="90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1" h="21566" extrusionOk="0">
                  <a:moveTo>
                    <a:pt x="11121" y="0"/>
                  </a:moveTo>
                  <a:cubicBezTo>
                    <a:pt x="13750" y="2026"/>
                    <a:pt x="15885" y="4255"/>
                    <a:pt x="17513" y="6611"/>
                  </a:cubicBezTo>
                  <a:cubicBezTo>
                    <a:pt x="19225" y="9087"/>
                    <a:pt x="20442" y="11805"/>
                    <a:pt x="19951" y="14613"/>
                  </a:cubicBezTo>
                  <a:cubicBezTo>
                    <a:pt x="19707" y="16009"/>
                    <a:pt x="19022" y="17356"/>
                    <a:pt x="17943" y="18565"/>
                  </a:cubicBezTo>
                  <a:cubicBezTo>
                    <a:pt x="16459" y="20214"/>
                    <a:pt x="14101" y="21212"/>
                    <a:pt x="11546" y="21489"/>
                  </a:cubicBezTo>
                  <a:cubicBezTo>
                    <a:pt x="10519" y="21600"/>
                    <a:pt x="9466" y="21591"/>
                    <a:pt x="8443" y="21466"/>
                  </a:cubicBezTo>
                  <a:cubicBezTo>
                    <a:pt x="2693" y="20765"/>
                    <a:pt x="-1158" y="16896"/>
                    <a:pt x="316" y="12576"/>
                  </a:cubicBezTo>
                  <a:cubicBezTo>
                    <a:pt x="855" y="10996"/>
                    <a:pt x="2234" y="9631"/>
                    <a:pt x="3709" y="8343"/>
                  </a:cubicBezTo>
                  <a:cubicBezTo>
                    <a:pt x="5336" y="6922"/>
                    <a:pt x="7112" y="5514"/>
                    <a:pt x="8503" y="3984"/>
                  </a:cubicBezTo>
                  <a:cubicBezTo>
                    <a:pt x="9637" y="2739"/>
                    <a:pt x="10517" y="1399"/>
                    <a:pt x="11121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4" name="Shape 8782">
              <a:extLst>
                <a:ext uri="{FF2B5EF4-FFF2-40B4-BE49-F238E27FC236}">
                  <a16:creationId xmlns:a16="http://schemas.microsoft.com/office/drawing/2014/main" id="{E9A62F3D-1EB1-46E0-BBA8-D8D7B0A4BF35}"/>
                </a:ext>
              </a:extLst>
            </p:cNvPr>
            <p:cNvSpPr/>
            <p:nvPr/>
          </p:nvSpPr>
          <p:spPr>
            <a:xfrm>
              <a:off x="19445638" y="5639242"/>
              <a:ext cx="381981" cy="513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2" h="21340" extrusionOk="0">
                  <a:moveTo>
                    <a:pt x="18880" y="0"/>
                  </a:moveTo>
                  <a:cubicBezTo>
                    <a:pt x="19816" y="2803"/>
                    <a:pt x="20225" y="5647"/>
                    <a:pt x="20141" y="8455"/>
                  </a:cubicBezTo>
                  <a:cubicBezTo>
                    <a:pt x="20054" y="11408"/>
                    <a:pt x="19415" y="14438"/>
                    <a:pt x="17320" y="17018"/>
                  </a:cubicBezTo>
                  <a:cubicBezTo>
                    <a:pt x="16278" y="18301"/>
                    <a:pt x="14905" y="19397"/>
                    <a:pt x="13291" y="20234"/>
                  </a:cubicBezTo>
                  <a:cubicBezTo>
                    <a:pt x="11080" y="21372"/>
                    <a:pt x="8544" y="21600"/>
                    <a:pt x="6280" y="21063"/>
                  </a:cubicBezTo>
                  <a:cubicBezTo>
                    <a:pt x="5371" y="20848"/>
                    <a:pt x="4513" y="20507"/>
                    <a:pt x="3749" y="20062"/>
                  </a:cubicBezTo>
                  <a:cubicBezTo>
                    <a:pt x="-547" y="17566"/>
                    <a:pt x="-1375" y="12582"/>
                    <a:pt x="2437" y="8840"/>
                  </a:cubicBezTo>
                  <a:cubicBezTo>
                    <a:pt x="3832" y="7471"/>
                    <a:pt x="5786" y="6577"/>
                    <a:pt x="7772" y="5788"/>
                  </a:cubicBezTo>
                  <a:cubicBezTo>
                    <a:pt x="9963" y="4917"/>
                    <a:pt x="12268" y="4106"/>
                    <a:pt x="14332" y="3055"/>
                  </a:cubicBezTo>
                  <a:cubicBezTo>
                    <a:pt x="16012" y="2199"/>
                    <a:pt x="17541" y="1172"/>
                    <a:pt x="1888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5" name="Shape 8783">
              <a:extLst>
                <a:ext uri="{FF2B5EF4-FFF2-40B4-BE49-F238E27FC236}">
                  <a16:creationId xmlns:a16="http://schemas.microsoft.com/office/drawing/2014/main" id="{237EE93A-1C5C-4A40-A082-DECA7F0EF66D}"/>
                </a:ext>
              </a:extLst>
            </p:cNvPr>
            <p:cNvSpPr/>
            <p:nvPr/>
          </p:nvSpPr>
          <p:spPr>
            <a:xfrm>
              <a:off x="19740915" y="3762711"/>
              <a:ext cx="288078" cy="38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2" h="21340" extrusionOk="0">
                  <a:moveTo>
                    <a:pt x="18880" y="0"/>
                  </a:moveTo>
                  <a:cubicBezTo>
                    <a:pt x="19816" y="2803"/>
                    <a:pt x="20225" y="5647"/>
                    <a:pt x="20141" y="8455"/>
                  </a:cubicBezTo>
                  <a:cubicBezTo>
                    <a:pt x="20054" y="11408"/>
                    <a:pt x="19415" y="14438"/>
                    <a:pt x="17320" y="17018"/>
                  </a:cubicBezTo>
                  <a:cubicBezTo>
                    <a:pt x="16278" y="18301"/>
                    <a:pt x="14905" y="19397"/>
                    <a:pt x="13291" y="20234"/>
                  </a:cubicBezTo>
                  <a:cubicBezTo>
                    <a:pt x="11080" y="21372"/>
                    <a:pt x="8544" y="21600"/>
                    <a:pt x="6280" y="21063"/>
                  </a:cubicBezTo>
                  <a:cubicBezTo>
                    <a:pt x="5371" y="20848"/>
                    <a:pt x="4513" y="20507"/>
                    <a:pt x="3749" y="20062"/>
                  </a:cubicBezTo>
                  <a:cubicBezTo>
                    <a:pt x="-547" y="17566"/>
                    <a:pt x="-1375" y="12582"/>
                    <a:pt x="2437" y="8840"/>
                  </a:cubicBezTo>
                  <a:cubicBezTo>
                    <a:pt x="3832" y="7471"/>
                    <a:pt x="5786" y="6577"/>
                    <a:pt x="7772" y="5788"/>
                  </a:cubicBezTo>
                  <a:cubicBezTo>
                    <a:pt x="9963" y="4917"/>
                    <a:pt x="12268" y="4106"/>
                    <a:pt x="14332" y="3055"/>
                  </a:cubicBezTo>
                  <a:cubicBezTo>
                    <a:pt x="16012" y="2199"/>
                    <a:pt x="17541" y="1172"/>
                    <a:pt x="1888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6" name="Shape 8784">
              <a:extLst>
                <a:ext uri="{FF2B5EF4-FFF2-40B4-BE49-F238E27FC236}">
                  <a16:creationId xmlns:a16="http://schemas.microsoft.com/office/drawing/2014/main" id="{3C2077F9-43E0-4508-B9C7-C19BBD9B41AC}"/>
                </a:ext>
              </a:extLst>
            </p:cNvPr>
            <p:cNvSpPr/>
            <p:nvPr/>
          </p:nvSpPr>
          <p:spPr>
            <a:xfrm>
              <a:off x="20326154" y="5052856"/>
              <a:ext cx="337858" cy="45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2" h="21340" extrusionOk="0">
                  <a:moveTo>
                    <a:pt x="18880" y="0"/>
                  </a:moveTo>
                  <a:cubicBezTo>
                    <a:pt x="19816" y="2803"/>
                    <a:pt x="20225" y="5647"/>
                    <a:pt x="20141" y="8455"/>
                  </a:cubicBezTo>
                  <a:cubicBezTo>
                    <a:pt x="20054" y="11408"/>
                    <a:pt x="19415" y="14438"/>
                    <a:pt x="17320" y="17018"/>
                  </a:cubicBezTo>
                  <a:cubicBezTo>
                    <a:pt x="16278" y="18301"/>
                    <a:pt x="14905" y="19397"/>
                    <a:pt x="13291" y="20234"/>
                  </a:cubicBezTo>
                  <a:cubicBezTo>
                    <a:pt x="11080" y="21372"/>
                    <a:pt x="8544" y="21600"/>
                    <a:pt x="6280" y="21063"/>
                  </a:cubicBezTo>
                  <a:cubicBezTo>
                    <a:pt x="5371" y="20848"/>
                    <a:pt x="4513" y="20507"/>
                    <a:pt x="3749" y="20062"/>
                  </a:cubicBezTo>
                  <a:cubicBezTo>
                    <a:pt x="-547" y="17566"/>
                    <a:pt x="-1375" y="12582"/>
                    <a:pt x="2437" y="8840"/>
                  </a:cubicBezTo>
                  <a:cubicBezTo>
                    <a:pt x="3832" y="7471"/>
                    <a:pt x="5786" y="6577"/>
                    <a:pt x="7772" y="5788"/>
                  </a:cubicBezTo>
                  <a:cubicBezTo>
                    <a:pt x="9963" y="4917"/>
                    <a:pt x="12268" y="4106"/>
                    <a:pt x="14332" y="3055"/>
                  </a:cubicBezTo>
                  <a:cubicBezTo>
                    <a:pt x="16012" y="2199"/>
                    <a:pt x="17541" y="1172"/>
                    <a:pt x="1888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05943B-6860-4519-9C29-FFFCA5CF8014}"/>
              </a:ext>
            </a:extLst>
          </p:cNvPr>
          <p:cNvGrpSpPr/>
          <p:nvPr/>
        </p:nvGrpSpPr>
        <p:grpSpPr>
          <a:xfrm>
            <a:off x="5886601" y="4930840"/>
            <a:ext cx="1253053" cy="1626204"/>
            <a:chOff x="10938947" y="5177320"/>
            <a:chExt cx="2506006" cy="3489446"/>
          </a:xfrm>
        </p:grpSpPr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D4775D44-11BF-411E-9C63-4A23A838143F}"/>
                </a:ext>
              </a:extLst>
            </p:cNvPr>
            <p:cNvSpPr/>
            <p:nvPr/>
          </p:nvSpPr>
          <p:spPr>
            <a:xfrm>
              <a:off x="11284239" y="5976971"/>
              <a:ext cx="1543419" cy="2689795"/>
            </a:xfrm>
            <a:custGeom>
              <a:avLst/>
              <a:gdLst>
                <a:gd name="connsiteX0" fmla="*/ 790300 w 1543419"/>
                <a:gd name="connsiteY0" fmla="*/ 0 h 2689795"/>
                <a:gd name="connsiteX1" fmla="*/ 818396 w 1543419"/>
                <a:gd name="connsiteY1" fmla="*/ 0 h 2689795"/>
                <a:gd name="connsiteX2" fmla="*/ 754158 w 1543419"/>
                <a:gd name="connsiteY2" fmla="*/ 703749 h 2689795"/>
                <a:gd name="connsiteX3" fmla="*/ 751763 w 1543419"/>
                <a:gd name="connsiteY3" fmla="*/ 836606 h 2689795"/>
                <a:gd name="connsiteX4" fmla="*/ 952996 w 1543419"/>
                <a:gd name="connsiteY4" fmla="*/ 705813 h 2689795"/>
                <a:gd name="connsiteX5" fmla="*/ 1233559 w 1543419"/>
                <a:gd name="connsiteY5" fmla="*/ 549727 h 2689795"/>
                <a:gd name="connsiteX6" fmla="*/ 1264809 w 1543419"/>
                <a:gd name="connsiteY6" fmla="*/ 566495 h 2689795"/>
                <a:gd name="connsiteX7" fmla="*/ 1266211 w 1543419"/>
                <a:gd name="connsiteY7" fmla="*/ 568560 h 2689795"/>
                <a:gd name="connsiteX8" fmla="*/ 869187 w 1543419"/>
                <a:gd name="connsiteY8" fmla="*/ 826728 h 2689795"/>
                <a:gd name="connsiteX9" fmla="*/ 749948 w 1543419"/>
                <a:gd name="connsiteY9" fmla="*/ 937239 h 2689795"/>
                <a:gd name="connsiteX10" fmla="*/ 749917 w 1543419"/>
                <a:gd name="connsiteY10" fmla="*/ 938985 h 2689795"/>
                <a:gd name="connsiteX11" fmla="*/ 818813 w 1543419"/>
                <a:gd name="connsiteY11" fmla="*/ 1878249 h 2689795"/>
                <a:gd name="connsiteX12" fmla="*/ 848809 w 1543419"/>
                <a:gd name="connsiteY12" fmla="*/ 2045084 h 2689795"/>
                <a:gd name="connsiteX13" fmla="*/ 926986 w 1543419"/>
                <a:gd name="connsiteY13" fmla="*/ 2008332 h 2689795"/>
                <a:gd name="connsiteX14" fmla="*/ 1531574 w 1543419"/>
                <a:gd name="connsiteY14" fmla="*/ 1585540 h 2689795"/>
                <a:gd name="connsiteX15" fmla="*/ 1533744 w 1543419"/>
                <a:gd name="connsiteY15" fmla="*/ 1588770 h 2689795"/>
                <a:gd name="connsiteX16" fmla="*/ 1539711 w 1543419"/>
                <a:gd name="connsiteY16" fmla="*/ 1643699 h 2689795"/>
                <a:gd name="connsiteX17" fmla="*/ 1150536 w 1543419"/>
                <a:gd name="connsiteY17" fmla="*/ 1957866 h 2689795"/>
                <a:gd name="connsiteX18" fmla="*/ 868592 w 1543419"/>
                <a:gd name="connsiteY18" fmla="*/ 2155111 h 2689795"/>
                <a:gd name="connsiteX19" fmla="*/ 892164 w 1543419"/>
                <a:gd name="connsiteY19" fmla="*/ 2286217 h 2689795"/>
                <a:gd name="connsiteX20" fmla="*/ 991575 w 1543419"/>
                <a:gd name="connsiteY20" fmla="*/ 2689795 h 2689795"/>
                <a:gd name="connsiteX21" fmla="*/ 535360 w 1543419"/>
                <a:gd name="connsiteY21" fmla="*/ 2689795 h 2689795"/>
                <a:gd name="connsiteX22" fmla="*/ 533955 w 1543419"/>
                <a:gd name="connsiteY22" fmla="*/ 2624169 h 2689795"/>
                <a:gd name="connsiteX23" fmla="*/ 558541 w 1543419"/>
                <a:gd name="connsiteY23" fmla="*/ 1634061 h 2689795"/>
                <a:gd name="connsiteX24" fmla="*/ 576499 w 1543419"/>
                <a:gd name="connsiteY24" fmla="*/ 1417836 h 2689795"/>
                <a:gd name="connsiteX25" fmla="*/ 307087 w 1543419"/>
                <a:gd name="connsiteY25" fmla="*/ 1256097 h 2689795"/>
                <a:gd name="connsiteX26" fmla="*/ 3939 w 1543419"/>
                <a:gd name="connsiteY26" fmla="*/ 1044517 h 2689795"/>
                <a:gd name="connsiteX27" fmla="*/ 5538 w 1543419"/>
                <a:gd name="connsiteY27" fmla="*/ 1003722 h 2689795"/>
                <a:gd name="connsiteX28" fmla="*/ 6978 w 1543419"/>
                <a:gd name="connsiteY28" fmla="*/ 1001227 h 2689795"/>
                <a:gd name="connsiteX29" fmla="*/ 474507 w 1543419"/>
                <a:gd name="connsiteY29" fmla="*/ 1281782 h 2689795"/>
                <a:gd name="connsiteX30" fmla="*/ 584268 w 1543419"/>
                <a:gd name="connsiteY30" fmla="*/ 1324300 h 2689795"/>
                <a:gd name="connsiteX31" fmla="*/ 585860 w 1543419"/>
                <a:gd name="connsiteY31" fmla="*/ 1305127 h 2689795"/>
                <a:gd name="connsiteX32" fmla="*/ 790300 w 1543419"/>
                <a:gd name="connsiteY32" fmla="*/ 0 h 268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419" h="2689795">
                  <a:moveTo>
                    <a:pt x="790300" y="0"/>
                  </a:moveTo>
                  <a:lnTo>
                    <a:pt x="818396" y="0"/>
                  </a:lnTo>
                  <a:cubicBezTo>
                    <a:pt x="784106" y="233722"/>
                    <a:pt x="762693" y="468583"/>
                    <a:pt x="754158" y="703749"/>
                  </a:cubicBezTo>
                  <a:lnTo>
                    <a:pt x="751763" y="836606"/>
                  </a:lnTo>
                  <a:lnTo>
                    <a:pt x="952996" y="705813"/>
                  </a:lnTo>
                  <a:cubicBezTo>
                    <a:pt x="1044694" y="650630"/>
                    <a:pt x="1138281" y="598596"/>
                    <a:pt x="1233559" y="549727"/>
                  </a:cubicBezTo>
                  <a:cubicBezTo>
                    <a:pt x="1246009" y="550224"/>
                    <a:pt x="1257526" y="556400"/>
                    <a:pt x="1264809" y="566495"/>
                  </a:cubicBezTo>
                  <a:cubicBezTo>
                    <a:pt x="1265304" y="567164"/>
                    <a:pt x="1265771" y="567852"/>
                    <a:pt x="1266211" y="568560"/>
                  </a:cubicBezTo>
                  <a:cubicBezTo>
                    <a:pt x="1124002" y="638403"/>
                    <a:pt x="990699" y="725071"/>
                    <a:pt x="869187" y="826728"/>
                  </a:cubicBezTo>
                  <a:lnTo>
                    <a:pt x="749948" y="937239"/>
                  </a:lnTo>
                  <a:lnTo>
                    <a:pt x="749917" y="938985"/>
                  </a:lnTo>
                  <a:cubicBezTo>
                    <a:pt x="749986" y="1252685"/>
                    <a:pt x="772950" y="1566432"/>
                    <a:pt x="818813" y="1878249"/>
                  </a:cubicBezTo>
                  <a:lnTo>
                    <a:pt x="848809" y="2045084"/>
                  </a:lnTo>
                  <a:lnTo>
                    <a:pt x="926986" y="2008332"/>
                  </a:lnTo>
                  <a:cubicBezTo>
                    <a:pt x="1144720" y="1892139"/>
                    <a:pt x="1347724" y="1750204"/>
                    <a:pt x="1531574" y="1585540"/>
                  </a:cubicBezTo>
                  <a:cubicBezTo>
                    <a:pt x="1532325" y="1586596"/>
                    <a:pt x="1533035" y="1587652"/>
                    <a:pt x="1533744" y="1588770"/>
                  </a:cubicBezTo>
                  <a:cubicBezTo>
                    <a:pt x="1544051" y="1605165"/>
                    <a:pt x="1546262" y="1625441"/>
                    <a:pt x="1539711" y="1643699"/>
                  </a:cubicBezTo>
                  <a:cubicBezTo>
                    <a:pt x="1413528" y="1752813"/>
                    <a:pt x="1283756" y="1857626"/>
                    <a:pt x="1150536" y="1957866"/>
                  </a:cubicBezTo>
                  <a:lnTo>
                    <a:pt x="868592" y="2155111"/>
                  </a:lnTo>
                  <a:lnTo>
                    <a:pt x="892164" y="2286217"/>
                  </a:lnTo>
                  <a:cubicBezTo>
                    <a:pt x="920970" y="2421531"/>
                    <a:pt x="954118" y="2556114"/>
                    <a:pt x="991575" y="2689795"/>
                  </a:cubicBezTo>
                  <a:lnTo>
                    <a:pt x="535360" y="2689795"/>
                  </a:lnTo>
                  <a:cubicBezTo>
                    <a:pt x="534811" y="2667878"/>
                    <a:pt x="534350" y="2646086"/>
                    <a:pt x="533955" y="2624169"/>
                  </a:cubicBezTo>
                  <a:cubicBezTo>
                    <a:pt x="527774" y="2293689"/>
                    <a:pt x="535995" y="1963366"/>
                    <a:pt x="558541" y="1634061"/>
                  </a:cubicBezTo>
                  <a:lnTo>
                    <a:pt x="576499" y="1417836"/>
                  </a:lnTo>
                  <a:lnTo>
                    <a:pt x="307087" y="1256097"/>
                  </a:lnTo>
                  <a:cubicBezTo>
                    <a:pt x="203699" y="1189055"/>
                    <a:pt x="102615" y="1118466"/>
                    <a:pt x="3939" y="1044517"/>
                  </a:cubicBezTo>
                  <a:cubicBezTo>
                    <a:pt x="-1821" y="1031394"/>
                    <a:pt x="-1245" y="1016342"/>
                    <a:pt x="5538" y="1003722"/>
                  </a:cubicBezTo>
                  <a:cubicBezTo>
                    <a:pt x="5986" y="1002862"/>
                    <a:pt x="6466" y="1002045"/>
                    <a:pt x="6978" y="1001227"/>
                  </a:cubicBezTo>
                  <a:cubicBezTo>
                    <a:pt x="150993" y="1113151"/>
                    <a:pt x="307999" y="1207341"/>
                    <a:pt x="474507" y="1281782"/>
                  </a:cubicBezTo>
                  <a:lnTo>
                    <a:pt x="584268" y="1324300"/>
                  </a:lnTo>
                  <a:lnTo>
                    <a:pt x="585860" y="1305127"/>
                  </a:lnTo>
                  <a:cubicBezTo>
                    <a:pt x="628645" y="867086"/>
                    <a:pt x="696852" y="431363"/>
                    <a:pt x="790300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9" name="Shape 8797">
              <a:extLst>
                <a:ext uri="{FF2B5EF4-FFF2-40B4-BE49-F238E27FC236}">
                  <a16:creationId xmlns:a16="http://schemas.microsoft.com/office/drawing/2014/main" id="{A17AC99B-BDCD-48BF-9DE2-19C139525E57}"/>
                </a:ext>
              </a:extLst>
            </p:cNvPr>
            <p:cNvSpPr/>
            <p:nvPr/>
          </p:nvSpPr>
          <p:spPr>
            <a:xfrm>
              <a:off x="12184470" y="7125833"/>
              <a:ext cx="1260483" cy="110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267" extrusionOk="0">
                  <a:moveTo>
                    <a:pt x="20420" y="0"/>
                  </a:moveTo>
                  <a:cubicBezTo>
                    <a:pt x="20040" y="3546"/>
                    <a:pt x="19243" y="6948"/>
                    <a:pt x="18086" y="10129"/>
                  </a:cubicBezTo>
                  <a:cubicBezTo>
                    <a:pt x="16870" y="13474"/>
                    <a:pt x="15204" y="16707"/>
                    <a:pt x="12608" y="18894"/>
                  </a:cubicBezTo>
                  <a:cubicBezTo>
                    <a:pt x="11317" y="19982"/>
                    <a:pt x="9847" y="20735"/>
                    <a:pt x="8295" y="21104"/>
                  </a:cubicBezTo>
                  <a:cubicBezTo>
                    <a:pt x="6172" y="21600"/>
                    <a:pt x="4156" y="20937"/>
                    <a:pt x="2645" y="19499"/>
                  </a:cubicBezTo>
                  <a:cubicBezTo>
                    <a:pt x="2038" y="18921"/>
                    <a:pt x="1519" y="18218"/>
                    <a:pt x="1111" y="17432"/>
                  </a:cubicBezTo>
                  <a:cubicBezTo>
                    <a:pt x="-1180" y="13012"/>
                    <a:pt x="131" y="7011"/>
                    <a:pt x="4485" y="4120"/>
                  </a:cubicBezTo>
                  <a:cubicBezTo>
                    <a:pt x="6078" y="3062"/>
                    <a:pt x="7910" y="2752"/>
                    <a:pt x="9727" y="2573"/>
                  </a:cubicBezTo>
                  <a:cubicBezTo>
                    <a:pt x="11730" y="2375"/>
                    <a:pt x="13797" y="2287"/>
                    <a:pt x="15775" y="1837"/>
                  </a:cubicBezTo>
                  <a:cubicBezTo>
                    <a:pt x="17385" y="1470"/>
                    <a:pt x="18947" y="853"/>
                    <a:pt x="20420" y="0"/>
                  </a:cubicBezTo>
                  <a:close/>
                </a:path>
              </a:pathLst>
            </a:custGeom>
            <a:solidFill>
              <a:srgbClr val="467643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0" name="Shape 8798">
              <a:extLst>
                <a:ext uri="{FF2B5EF4-FFF2-40B4-BE49-F238E27FC236}">
                  <a16:creationId xmlns:a16="http://schemas.microsoft.com/office/drawing/2014/main" id="{C9E5B4E8-59F5-4D79-8CD7-52682A231FE8}"/>
                </a:ext>
              </a:extLst>
            </p:cNvPr>
            <p:cNvSpPr/>
            <p:nvPr/>
          </p:nvSpPr>
          <p:spPr>
            <a:xfrm>
              <a:off x="10938947" y="6512425"/>
              <a:ext cx="889082" cy="9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1264" extrusionOk="0">
                  <a:moveTo>
                    <a:pt x="3" y="0"/>
                  </a:moveTo>
                  <a:cubicBezTo>
                    <a:pt x="-40" y="3252"/>
                    <a:pt x="384" y="6436"/>
                    <a:pt x="1222" y="9476"/>
                  </a:cubicBezTo>
                  <a:cubicBezTo>
                    <a:pt x="2104" y="12672"/>
                    <a:pt x="3482" y="15835"/>
                    <a:pt x="5993" y="18195"/>
                  </a:cubicBezTo>
                  <a:cubicBezTo>
                    <a:pt x="7242" y="19369"/>
                    <a:pt x="8726" y="20268"/>
                    <a:pt x="10348" y="20835"/>
                  </a:cubicBezTo>
                  <a:cubicBezTo>
                    <a:pt x="12566" y="21600"/>
                    <a:pt x="14817" y="21306"/>
                    <a:pt x="16623" y="20237"/>
                  </a:cubicBezTo>
                  <a:cubicBezTo>
                    <a:pt x="17349" y="19808"/>
                    <a:pt x="17997" y="19253"/>
                    <a:pt x="18535" y="18605"/>
                  </a:cubicBezTo>
                  <a:cubicBezTo>
                    <a:pt x="21560" y="14968"/>
                    <a:pt x="20915" y="9365"/>
                    <a:pt x="16604" y="6106"/>
                  </a:cubicBezTo>
                  <a:cubicBezTo>
                    <a:pt x="15027" y="4913"/>
                    <a:pt x="13097" y="4359"/>
                    <a:pt x="11168" y="3924"/>
                  </a:cubicBezTo>
                  <a:cubicBezTo>
                    <a:pt x="9039" y="3445"/>
                    <a:pt x="6829" y="3055"/>
                    <a:pt x="4761" y="2353"/>
                  </a:cubicBezTo>
                  <a:cubicBezTo>
                    <a:pt x="3078" y="1780"/>
                    <a:pt x="1478" y="989"/>
                    <a:pt x="3" y="0"/>
                  </a:cubicBezTo>
                  <a:close/>
                </a:path>
              </a:pathLst>
            </a:custGeom>
            <a:solidFill>
              <a:srgbClr val="467643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1" name="Shape 8799">
              <a:extLst>
                <a:ext uri="{FF2B5EF4-FFF2-40B4-BE49-F238E27FC236}">
                  <a16:creationId xmlns:a16="http://schemas.microsoft.com/office/drawing/2014/main" id="{E62F86AA-351D-492E-8E1C-65654AE20CA2}"/>
                </a:ext>
              </a:extLst>
            </p:cNvPr>
            <p:cNvSpPr/>
            <p:nvPr/>
          </p:nvSpPr>
          <p:spPr>
            <a:xfrm>
              <a:off x="12107440" y="6168029"/>
              <a:ext cx="893266" cy="76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20428" y="0"/>
                  </a:moveTo>
                  <a:cubicBezTo>
                    <a:pt x="20000" y="3588"/>
                    <a:pt x="19160" y="7019"/>
                    <a:pt x="17967" y="10221"/>
                  </a:cubicBezTo>
                  <a:cubicBezTo>
                    <a:pt x="16713" y="13586"/>
                    <a:pt x="15015" y="16829"/>
                    <a:pt x="12409" y="18991"/>
                  </a:cubicBezTo>
                  <a:cubicBezTo>
                    <a:pt x="11114" y="20067"/>
                    <a:pt x="9646" y="20800"/>
                    <a:pt x="8102" y="21142"/>
                  </a:cubicBezTo>
                  <a:cubicBezTo>
                    <a:pt x="5990" y="21600"/>
                    <a:pt x="4002" y="20886"/>
                    <a:pt x="2525" y="19396"/>
                  </a:cubicBezTo>
                  <a:cubicBezTo>
                    <a:pt x="1932" y="18797"/>
                    <a:pt x="1427" y="18074"/>
                    <a:pt x="1035" y="17268"/>
                  </a:cubicBezTo>
                  <a:cubicBezTo>
                    <a:pt x="-1172" y="12739"/>
                    <a:pt x="215" y="6682"/>
                    <a:pt x="4573" y="3842"/>
                  </a:cubicBezTo>
                  <a:cubicBezTo>
                    <a:pt x="6167" y="2803"/>
                    <a:pt x="7988" y="2527"/>
                    <a:pt x="9791" y="2384"/>
                  </a:cubicBezTo>
                  <a:cubicBezTo>
                    <a:pt x="11780" y="2225"/>
                    <a:pt x="13830" y="2180"/>
                    <a:pt x="15797" y="1765"/>
                  </a:cubicBezTo>
                  <a:cubicBezTo>
                    <a:pt x="17398" y="1427"/>
                    <a:pt x="18955" y="833"/>
                    <a:pt x="20428" y="0"/>
                  </a:cubicBezTo>
                  <a:close/>
                </a:path>
              </a:pathLst>
            </a:custGeom>
            <a:solidFill>
              <a:srgbClr val="467643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2" name="Shape 8800">
              <a:extLst>
                <a:ext uri="{FF2B5EF4-FFF2-40B4-BE49-F238E27FC236}">
                  <a16:creationId xmlns:a16="http://schemas.microsoft.com/office/drawing/2014/main" id="{E8BD604D-9AA1-4743-8A46-3C42106C7617}"/>
                </a:ext>
              </a:extLst>
            </p:cNvPr>
            <p:cNvSpPr/>
            <p:nvPr/>
          </p:nvSpPr>
          <p:spPr>
            <a:xfrm>
              <a:off x="11883814" y="5177320"/>
              <a:ext cx="570748" cy="88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578" extrusionOk="0">
                  <a:moveTo>
                    <a:pt x="14240" y="0"/>
                  </a:moveTo>
                  <a:cubicBezTo>
                    <a:pt x="16209" y="2338"/>
                    <a:pt x="17661" y="4821"/>
                    <a:pt x="18605" y="7373"/>
                  </a:cubicBezTo>
                  <a:cubicBezTo>
                    <a:pt x="19597" y="10055"/>
                    <a:pt x="20063" y="12920"/>
                    <a:pt x="18899" y="15675"/>
                  </a:cubicBezTo>
                  <a:cubicBezTo>
                    <a:pt x="18320" y="17045"/>
                    <a:pt x="17340" y="18314"/>
                    <a:pt x="16022" y="19399"/>
                  </a:cubicBezTo>
                  <a:cubicBezTo>
                    <a:pt x="14214" y="20877"/>
                    <a:pt x="11745" y="21600"/>
                    <a:pt x="9271" y="21577"/>
                  </a:cubicBezTo>
                  <a:cubicBezTo>
                    <a:pt x="8277" y="21568"/>
                    <a:pt x="7288" y="21436"/>
                    <a:pt x="6357" y="21191"/>
                  </a:cubicBezTo>
                  <a:cubicBezTo>
                    <a:pt x="1121" y="19814"/>
                    <a:pt x="-1537" y="15486"/>
                    <a:pt x="929" y="11331"/>
                  </a:cubicBezTo>
                  <a:cubicBezTo>
                    <a:pt x="1832" y="9811"/>
                    <a:pt x="3471" y="8606"/>
                    <a:pt x="5181" y="7489"/>
                  </a:cubicBezTo>
                  <a:cubicBezTo>
                    <a:pt x="7067" y="6256"/>
                    <a:pt x="9089" y="5054"/>
                    <a:pt x="10782" y="3684"/>
                  </a:cubicBezTo>
                  <a:cubicBezTo>
                    <a:pt x="12159" y="2569"/>
                    <a:pt x="13322" y="1331"/>
                    <a:pt x="14240" y="0"/>
                  </a:cubicBezTo>
                  <a:close/>
                </a:path>
              </a:pathLst>
            </a:custGeom>
            <a:solidFill>
              <a:srgbClr val="467643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0615A0F-1FBC-4E13-A661-40D2FF758D6D}"/>
              </a:ext>
            </a:extLst>
          </p:cNvPr>
          <p:cNvGrpSpPr/>
          <p:nvPr/>
        </p:nvGrpSpPr>
        <p:grpSpPr>
          <a:xfrm>
            <a:off x="10692618" y="4914336"/>
            <a:ext cx="804159" cy="1247921"/>
            <a:chOff x="4453392" y="7166718"/>
            <a:chExt cx="847609" cy="1229114"/>
          </a:xfrm>
        </p:grpSpPr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3F2B7493-54A4-4E0F-AD9B-24B597956E18}"/>
                </a:ext>
              </a:extLst>
            </p:cNvPr>
            <p:cNvSpPr/>
            <p:nvPr/>
          </p:nvSpPr>
          <p:spPr>
            <a:xfrm>
              <a:off x="4453392" y="7166718"/>
              <a:ext cx="501413" cy="1229114"/>
            </a:xfrm>
            <a:custGeom>
              <a:avLst/>
              <a:gdLst>
                <a:gd name="connsiteX0" fmla="*/ 204614 w 501413"/>
                <a:gd name="connsiteY0" fmla="*/ 0 h 1229114"/>
                <a:gd name="connsiteX1" fmla="*/ 226874 w 501413"/>
                <a:gd name="connsiteY1" fmla="*/ 0 h 1229114"/>
                <a:gd name="connsiteX2" fmla="*/ 143009 w 501413"/>
                <a:gd name="connsiteY2" fmla="*/ 664682 h 1229114"/>
                <a:gd name="connsiteX3" fmla="*/ 152473 w 501413"/>
                <a:gd name="connsiteY3" fmla="*/ 738040 h 1229114"/>
                <a:gd name="connsiteX4" fmla="*/ 223949 w 501413"/>
                <a:gd name="connsiteY4" fmla="*/ 692478 h 1229114"/>
                <a:gd name="connsiteX5" fmla="*/ 496081 w 501413"/>
                <a:gd name="connsiteY5" fmla="*/ 434439 h 1229114"/>
                <a:gd name="connsiteX6" fmla="*/ 497058 w 501413"/>
                <a:gd name="connsiteY6" fmla="*/ 436410 h 1229114"/>
                <a:gd name="connsiteX7" fmla="*/ 499744 w 501413"/>
                <a:gd name="connsiteY7" fmla="*/ 469935 h 1229114"/>
                <a:gd name="connsiteX8" fmla="*/ 324571 w 501413"/>
                <a:gd name="connsiteY8" fmla="*/ 661677 h 1229114"/>
                <a:gd name="connsiteX9" fmla="*/ 162459 w 501413"/>
                <a:gd name="connsiteY9" fmla="*/ 815456 h 1229114"/>
                <a:gd name="connsiteX10" fmla="*/ 171800 w 501413"/>
                <a:gd name="connsiteY10" fmla="*/ 887864 h 1229114"/>
                <a:gd name="connsiteX11" fmla="*/ 271709 w 501413"/>
                <a:gd name="connsiteY11" fmla="*/ 1229114 h 1229114"/>
                <a:gd name="connsiteX12" fmla="*/ 2685 w 501413"/>
                <a:gd name="connsiteY12" fmla="*/ 1229114 h 1229114"/>
                <a:gd name="connsiteX13" fmla="*/ 1571 w 501413"/>
                <a:gd name="connsiteY13" fmla="*/ 1199126 h 1229114"/>
                <a:gd name="connsiteX14" fmla="*/ 204614 w 501413"/>
                <a:gd name="connsiteY14" fmla="*/ 0 h 122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13" h="1229114">
                  <a:moveTo>
                    <a:pt x="204614" y="0"/>
                  </a:moveTo>
                  <a:lnTo>
                    <a:pt x="226874" y="0"/>
                  </a:lnTo>
                  <a:cubicBezTo>
                    <a:pt x="156475" y="218296"/>
                    <a:pt x="128434" y="441393"/>
                    <a:pt x="143009" y="664682"/>
                  </a:cubicBezTo>
                  <a:lnTo>
                    <a:pt x="152473" y="738040"/>
                  </a:lnTo>
                  <a:lnTo>
                    <a:pt x="223949" y="692478"/>
                  </a:lnTo>
                  <a:cubicBezTo>
                    <a:pt x="321954" y="621563"/>
                    <a:pt x="413328" y="534937"/>
                    <a:pt x="496081" y="434439"/>
                  </a:cubicBezTo>
                  <a:cubicBezTo>
                    <a:pt x="496419" y="435084"/>
                    <a:pt x="496739" y="435728"/>
                    <a:pt x="497058" y="436410"/>
                  </a:cubicBezTo>
                  <a:cubicBezTo>
                    <a:pt x="501697" y="446416"/>
                    <a:pt x="502692" y="458791"/>
                    <a:pt x="499744" y="469935"/>
                  </a:cubicBezTo>
                  <a:cubicBezTo>
                    <a:pt x="442947" y="536529"/>
                    <a:pt x="384535" y="600499"/>
                    <a:pt x="324571" y="661677"/>
                  </a:cubicBezTo>
                  <a:lnTo>
                    <a:pt x="162459" y="815456"/>
                  </a:lnTo>
                  <a:lnTo>
                    <a:pt x="171800" y="887864"/>
                  </a:lnTo>
                  <a:cubicBezTo>
                    <a:pt x="193916" y="1002468"/>
                    <a:pt x="227281" y="1116445"/>
                    <a:pt x="271709" y="1229114"/>
                  </a:cubicBezTo>
                  <a:lnTo>
                    <a:pt x="2685" y="1229114"/>
                  </a:lnTo>
                  <a:cubicBezTo>
                    <a:pt x="2266" y="1219099"/>
                    <a:pt x="1886" y="1209141"/>
                    <a:pt x="1571" y="1199126"/>
                  </a:cubicBezTo>
                  <a:cubicBezTo>
                    <a:pt x="-11460" y="796421"/>
                    <a:pt x="56579" y="394227"/>
                    <a:pt x="204614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5" name="Shape 8790">
              <a:extLst>
                <a:ext uri="{FF2B5EF4-FFF2-40B4-BE49-F238E27FC236}">
                  <a16:creationId xmlns:a16="http://schemas.microsoft.com/office/drawing/2014/main" id="{24AF8BF2-9C34-4B75-B018-BE112A32A584}"/>
                </a:ext>
              </a:extLst>
            </p:cNvPr>
            <p:cNvSpPr/>
            <p:nvPr/>
          </p:nvSpPr>
          <p:spPr>
            <a:xfrm>
              <a:off x="4651327" y="7419915"/>
              <a:ext cx="649674" cy="47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256" extrusionOk="0">
                  <a:moveTo>
                    <a:pt x="20431" y="0"/>
                  </a:moveTo>
                  <a:cubicBezTo>
                    <a:pt x="20417" y="3286"/>
                    <a:pt x="19943" y="6495"/>
                    <a:pt x="19060" y="9551"/>
                  </a:cubicBezTo>
                  <a:cubicBezTo>
                    <a:pt x="18132" y="12764"/>
                    <a:pt x="16712" y="15935"/>
                    <a:pt x="14185" y="18276"/>
                  </a:cubicBezTo>
                  <a:cubicBezTo>
                    <a:pt x="12928" y="19440"/>
                    <a:pt x="11444" y="20322"/>
                    <a:pt x="9829" y="20866"/>
                  </a:cubicBezTo>
                  <a:cubicBezTo>
                    <a:pt x="7619" y="21600"/>
                    <a:pt x="5396" y="21263"/>
                    <a:pt x="3626" y="20152"/>
                  </a:cubicBezTo>
                  <a:cubicBezTo>
                    <a:pt x="2915" y="19706"/>
                    <a:pt x="2284" y="19133"/>
                    <a:pt x="1762" y="18470"/>
                  </a:cubicBezTo>
                  <a:cubicBezTo>
                    <a:pt x="-1169" y="14742"/>
                    <a:pt x="-433" y="9093"/>
                    <a:pt x="3891" y="5877"/>
                  </a:cubicBezTo>
                  <a:cubicBezTo>
                    <a:pt x="5473" y="4700"/>
                    <a:pt x="7393" y="4173"/>
                    <a:pt x="9311" y="3768"/>
                  </a:cubicBezTo>
                  <a:cubicBezTo>
                    <a:pt x="11426" y="3322"/>
                    <a:pt x="13621" y="2967"/>
                    <a:pt x="15680" y="2293"/>
                  </a:cubicBezTo>
                  <a:cubicBezTo>
                    <a:pt x="17356" y="1745"/>
                    <a:pt x="18954" y="974"/>
                    <a:pt x="20431" y="0"/>
                  </a:cubicBezTo>
                  <a:close/>
                </a:path>
              </a:pathLst>
            </a:custGeom>
            <a:solidFill>
              <a:srgbClr val="335F35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6EFC3F-C4C2-4421-AA23-85A8F5159F68}"/>
              </a:ext>
            </a:extLst>
          </p:cNvPr>
          <p:cNvSpPr txBox="1"/>
          <p:nvPr/>
        </p:nvSpPr>
        <p:spPr>
          <a:xfrm>
            <a:off x="2929821" y="6418628"/>
            <a:ext cx="12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C92093-A2AA-453E-8E07-5CA6F582349F}"/>
              </a:ext>
            </a:extLst>
          </p:cNvPr>
          <p:cNvSpPr txBox="1"/>
          <p:nvPr/>
        </p:nvSpPr>
        <p:spPr>
          <a:xfrm>
            <a:off x="5786623" y="6411440"/>
            <a:ext cx="166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Medium-Term</a:t>
            </a: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AE2C0F-CBFC-45C8-9917-857EBFA29B7D}"/>
              </a:ext>
            </a:extLst>
          </p:cNvPr>
          <p:cNvSpPr txBox="1"/>
          <p:nvPr/>
        </p:nvSpPr>
        <p:spPr>
          <a:xfrm>
            <a:off x="10386399" y="6262357"/>
            <a:ext cx="156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Long-Term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66A027-2BB7-4466-990D-8A9CB61FDBE1}"/>
              </a:ext>
            </a:extLst>
          </p:cNvPr>
          <p:cNvCxnSpPr/>
          <p:nvPr/>
        </p:nvCxnSpPr>
        <p:spPr>
          <a:xfrm flipV="1">
            <a:off x="7449703" y="5886292"/>
            <a:ext cx="2981559" cy="43982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E350-2DDC-411E-88CE-B5FF7529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20" y="31313"/>
            <a:ext cx="10515600" cy="56035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BUILD BACK BETTER</a:t>
            </a:r>
            <a:endParaRPr lang="en-GB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22EF8-8615-4B52-A50E-BE22B154A361}"/>
              </a:ext>
            </a:extLst>
          </p:cNvPr>
          <p:cNvSpPr txBox="1"/>
          <p:nvPr/>
        </p:nvSpPr>
        <p:spPr>
          <a:xfrm>
            <a:off x="124946" y="1321906"/>
            <a:ext cx="3516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 Scenario: Gradually reduce overdependence on Natural Capital and move to a Knowledge-based, market-oriented agriculture, Aggressive Conservation and Reforestation, Develop Sustainable Built and Human Capital</a:t>
            </a:r>
            <a:endParaRPr lang="en-GB" sz="2000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86BB33B4-50E4-4F65-92E0-80753020172B}"/>
              </a:ext>
            </a:extLst>
          </p:cNvPr>
          <p:cNvSpPr/>
          <p:nvPr/>
        </p:nvSpPr>
        <p:spPr>
          <a:xfrm rot="8185825">
            <a:off x="2851561" y="1299375"/>
            <a:ext cx="1917895" cy="187798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2AEA8E-41FB-4A8C-9009-C818123981A4}"/>
              </a:ext>
            </a:extLst>
          </p:cNvPr>
          <p:cNvGrpSpPr/>
          <p:nvPr/>
        </p:nvGrpSpPr>
        <p:grpSpPr>
          <a:xfrm>
            <a:off x="5373860" y="696034"/>
            <a:ext cx="6386731" cy="1325562"/>
            <a:chOff x="2530808" y="7912924"/>
            <a:chExt cx="19280393" cy="5837332"/>
          </a:xfrm>
        </p:grpSpPr>
        <p:sp>
          <p:nvSpPr>
            <p:cNvPr id="22" name="Shape 14531">
              <a:extLst>
                <a:ext uri="{FF2B5EF4-FFF2-40B4-BE49-F238E27FC236}">
                  <a16:creationId xmlns:a16="http://schemas.microsoft.com/office/drawing/2014/main" id="{E13A4A1E-CB65-48A8-B6B1-D9B1B08EEB36}"/>
                </a:ext>
              </a:extLst>
            </p:cNvPr>
            <p:cNvSpPr/>
            <p:nvPr/>
          </p:nvSpPr>
          <p:spPr>
            <a:xfrm rot="1200000">
              <a:off x="4271063" y="12690003"/>
              <a:ext cx="356474" cy="53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942" extrusionOk="0">
                  <a:moveTo>
                    <a:pt x="10629" y="0"/>
                  </a:moveTo>
                  <a:cubicBezTo>
                    <a:pt x="8326" y="3089"/>
                    <a:pt x="5824" y="6112"/>
                    <a:pt x="3130" y="9060"/>
                  </a:cubicBezTo>
                  <a:cubicBezTo>
                    <a:pt x="1711" y="10612"/>
                    <a:pt x="212" y="12199"/>
                    <a:pt x="20" y="14012"/>
                  </a:cubicBezTo>
                  <a:cubicBezTo>
                    <a:pt x="-171" y="15822"/>
                    <a:pt x="984" y="17627"/>
                    <a:pt x="3130" y="18969"/>
                  </a:cubicBezTo>
                  <a:cubicBezTo>
                    <a:pt x="7339" y="21600"/>
                    <a:pt x="13926" y="21600"/>
                    <a:pt x="18135" y="18969"/>
                  </a:cubicBezTo>
                  <a:cubicBezTo>
                    <a:pt x="20281" y="17627"/>
                    <a:pt x="21429" y="15822"/>
                    <a:pt x="21238" y="14012"/>
                  </a:cubicBezTo>
                  <a:cubicBezTo>
                    <a:pt x="21046" y="12199"/>
                    <a:pt x="19551" y="10612"/>
                    <a:pt x="18135" y="9060"/>
                  </a:cubicBezTo>
                  <a:cubicBezTo>
                    <a:pt x="15444" y="6110"/>
                    <a:pt x="12940" y="3087"/>
                    <a:pt x="10629" y="0"/>
                  </a:cubicBezTo>
                  <a:close/>
                </a:path>
              </a:pathLst>
            </a:custGeom>
            <a:solidFill>
              <a:srgbClr val="335F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56FB7869-9F09-4046-91B8-F063D60AF3DE}"/>
                </a:ext>
              </a:extLst>
            </p:cNvPr>
            <p:cNvSpPr/>
            <p:nvPr/>
          </p:nvSpPr>
          <p:spPr>
            <a:xfrm>
              <a:off x="9404414" y="11321787"/>
              <a:ext cx="587054" cy="1439049"/>
            </a:xfrm>
            <a:custGeom>
              <a:avLst/>
              <a:gdLst>
                <a:gd name="connsiteX0" fmla="*/ 239562 w 587054"/>
                <a:gd name="connsiteY0" fmla="*/ 0 h 1439049"/>
                <a:gd name="connsiteX1" fmla="*/ 265624 w 587054"/>
                <a:gd name="connsiteY1" fmla="*/ 0 h 1439049"/>
                <a:gd name="connsiteX2" fmla="*/ 167435 w 587054"/>
                <a:gd name="connsiteY2" fmla="*/ 778211 h 1439049"/>
                <a:gd name="connsiteX3" fmla="*/ 175935 w 587054"/>
                <a:gd name="connsiteY3" fmla="*/ 865743 h 1439049"/>
                <a:gd name="connsiteX4" fmla="*/ 262199 w 587054"/>
                <a:gd name="connsiteY4" fmla="*/ 810754 h 1439049"/>
                <a:gd name="connsiteX5" fmla="*/ 580812 w 587054"/>
                <a:gd name="connsiteY5" fmla="*/ 508641 h 1439049"/>
                <a:gd name="connsiteX6" fmla="*/ 581955 w 587054"/>
                <a:gd name="connsiteY6" fmla="*/ 510949 h 1439049"/>
                <a:gd name="connsiteX7" fmla="*/ 585100 w 587054"/>
                <a:gd name="connsiteY7" fmla="*/ 550199 h 1439049"/>
                <a:gd name="connsiteX8" fmla="*/ 380008 w 587054"/>
                <a:gd name="connsiteY8" fmla="*/ 774692 h 1439049"/>
                <a:gd name="connsiteX9" fmla="*/ 187859 w 587054"/>
                <a:gd name="connsiteY9" fmla="*/ 956963 h 1439049"/>
                <a:gd name="connsiteX10" fmla="*/ 201144 w 587054"/>
                <a:gd name="connsiteY10" fmla="*/ 1039513 h 1439049"/>
                <a:gd name="connsiteX11" fmla="*/ 318117 w 587054"/>
                <a:gd name="connsiteY11" fmla="*/ 1439049 h 1439049"/>
                <a:gd name="connsiteX12" fmla="*/ 3144 w 587054"/>
                <a:gd name="connsiteY12" fmla="*/ 1439049 h 1439049"/>
                <a:gd name="connsiteX13" fmla="*/ 1839 w 587054"/>
                <a:gd name="connsiteY13" fmla="*/ 1403939 h 1439049"/>
                <a:gd name="connsiteX14" fmla="*/ 239562 w 587054"/>
                <a:gd name="connsiteY14" fmla="*/ 0 h 143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7054" h="1439049">
                  <a:moveTo>
                    <a:pt x="239562" y="0"/>
                  </a:moveTo>
                  <a:lnTo>
                    <a:pt x="265624" y="0"/>
                  </a:lnTo>
                  <a:cubicBezTo>
                    <a:pt x="183201" y="255581"/>
                    <a:pt x="150369" y="516784"/>
                    <a:pt x="167435" y="778211"/>
                  </a:cubicBezTo>
                  <a:lnTo>
                    <a:pt x="175935" y="865743"/>
                  </a:lnTo>
                  <a:lnTo>
                    <a:pt x="262199" y="810754"/>
                  </a:lnTo>
                  <a:cubicBezTo>
                    <a:pt x="376943" y="727726"/>
                    <a:pt x="483924" y="626304"/>
                    <a:pt x="580812" y="508641"/>
                  </a:cubicBezTo>
                  <a:cubicBezTo>
                    <a:pt x="581208" y="509395"/>
                    <a:pt x="581582" y="510150"/>
                    <a:pt x="581955" y="510949"/>
                  </a:cubicBezTo>
                  <a:cubicBezTo>
                    <a:pt x="587387" y="522664"/>
                    <a:pt x="588552" y="537153"/>
                    <a:pt x="585100" y="550199"/>
                  </a:cubicBezTo>
                  <a:cubicBezTo>
                    <a:pt x="518602" y="628168"/>
                    <a:pt x="450214" y="703064"/>
                    <a:pt x="380008" y="774692"/>
                  </a:cubicBezTo>
                  <a:lnTo>
                    <a:pt x="187859" y="956963"/>
                  </a:lnTo>
                  <a:lnTo>
                    <a:pt x="201144" y="1039513"/>
                  </a:lnTo>
                  <a:cubicBezTo>
                    <a:pt x="227037" y="1173691"/>
                    <a:pt x="266100" y="1307136"/>
                    <a:pt x="318117" y="1439049"/>
                  </a:cubicBezTo>
                  <a:lnTo>
                    <a:pt x="3144" y="1439049"/>
                  </a:lnTo>
                  <a:cubicBezTo>
                    <a:pt x="2652" y="1427323"/>
                    <a:pt x="2207" y="1415665"/>
                    <a:pt x="1839" y="1403939"/>
                  </a:cubicBezTo>
                  <a:cubicBezTo>
                    <a:pt x="-13418" y="932450"/>
                    <a:pt x="66243" y="461562"/>
                    <a:pt x="239562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4" name="Shape 14539">
              <a:extLst>
                <a:ext uri="{FF2B5EF4-FFF2-40B4-BE49-F238E27FC236}">
                  <a16:creationId xmlns:a16="http://schemas.microsoft.com/office/drawing/2014/main" id="{6A7B838B-00EF-45B2-A1AE-D5E5BBD44F73}"/>
                </a:ext>
              </a:extLst>
            </p:cNvPr>
            <p:cNvSpPr/>
            <p:nvPr/>
          </p:nvSpPr>
          <p:spPr>
            <a:xfrm>
              <a:off x="9721325" y="11563164"/>
              <a:ext cx="659245" cy="67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256" extrusionOk="0">
                  <a:moveTo>
                    <a:pt x="20431" y="0"/>
                  </a:moveTo>
                  <a:cubicBezTo>
                    <a:pt x="20417" y="3286"/>
                    <a:pt x="19943" y="6495"/>
                    <a:pt x="19060" y="9551"/>
                  </a:cubicBezTo>
                  <a:cubicBezTo>
                    <a:pt x="18132" y="12764"/>
                    <a:pt x="16712" y="15935"/>
                    <a:pt x="14185" y="18276"/>
                  </a:cubicBezTo>
                  <a:cubicBezTo>
                    <a:pt x="12928" y="19440"/>
                    <a:pt x="11444" y="20322"/>
                    <a:pt x="9829" y="20866"/>
                  </a:cubicBezTo>
                  <a:cubicBezTo>
                    <a:pt x="7619" y="21600"/>
                    <a:pt x="5396" y="21263"/>
                    <a:pt x="3626" y="20152"/>
                  </a:cubicBezTo>
                  <a:cubicBezTo>
                    <a:pt x="2915" y="19706"/>
                    <a:pt x="2284" y="19133"/>
                    <a:pt x="1762" y="18470"/>
                  </a:cubicBezTo>
                  <a:cubicBezTo>
                    <a:pt x="-1169" y="14742"/>
                    <a:pt x="-433" y="9093"/>
                    <a:pt x="3891" y="5877"/>
                  </a:cubicBezTo>
                  <a:cubicBezTo>
                    <a:pt x="5473" y="4700"/>
                    <a:pt x="7393" y="4173"/>
                    <a:pt x="9311" y="3768"/>
                  </a:cubicBezTo>
                  <a:cubicBezTo>
                    <a:pt x="11426" y="3322"/>
                    <a:pt x="13621" y="2967"/>
                    <a:pt x="15680" y="2293"/>
                  </a:cubicBezTo>
                  <a:cubicBezTo>
                    <a:pt x="17356" y="1745"/>
                    <a:pt x="18954" y="974"/>
                    <a:pt x="20431" y="0"/>
                  </a:cubicBezTo>
                  <a:close/>
                </a:path>
              </a:pathLst>
            </a:custGeom>
            <a:solidFill>
              <a:srgbClr val="467643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5" name="Freeform 75">
              <a:extLst>
                <a:ext uri="{FF2B5EF4-FFF2-40B4-BE49-F238E27FC236}">
                  <a16:creationId xmlns:a16="http://schemas.microsoft.com/office/drawing/2014/main" id="{FABCA219-522C-49F4-B8D4-259B8CF42A09}"/>
                </a:ext>
              </a:extLst>
            </p:cNvPr>
            <p:cNvSpPr/>
            <p:nvPr/>
          </p:nvSpPr>
          <p:spPr>
            <a:xfrm>
              <a:off x="13811015" y="9204064"/>
              <a:ext cx="1499677" cy="3556772"/>
            </a:xfrm>
            <a:custGeom>
              <a:avLst/>
              <a:gdLst>
                <a:gd name="connsiteX0" fmla="*/ 921304 w 1499677"/>
                <a:gd name="connsiteY0" fmla="*/ 0 h 3556772"/>
                <a:gd name="connsiteX1" fmla="*/ 951950 w 1499677"/>
                <a:gd name="connsiteY1" fmla="*/ 0 h 3556772"/>
                <a:gd name="connsiteX2" fmla="*/ 874171 w 1499677"/>
                <a:gd name="connsiteY2" fmla="*/ 625518 h 3556772"/>
                <a:gd name="connsiteX3" fmla="*/ 862457 w 1499677"/>
                <a:gd name="connsiteY3" fmla="*/ 788723 h 3556772"/>
                <a:gd name="connsiteX4" fmla="*/ 1058218 w 1499677"/>
                <a:gd name="connsiteY4" fmla="*/ 661486 h 3556772"/>
                <a:gd name="connsiteX5" fmla="*/ 1353064 w 1499677"/>
                <a:gd name="connsiteY5" fmla="*/ 497454 h 3556772"/>
                <a:gd name="connsiteX6" fmla="*/ 1385906 w 1499677"/>
                <a:gd name="connsiteY6" fmla="*/ 515075 h 3556772"/>
                <a:gd name="connsiteX7" fmla="*/ 1387379 w 1499677"/>
                <a:gd name="connsiteY7" fmla="*/ 517245 h 3556772"/>
                <a:gd name="connsiteX8" fmla="*/ 970142 w 1499677"/>
                <a:gd name="connsiteY8" fmla="*/ 788557 h 3556772"/>
                <a:gd name="connsiteX9" fmla="*/ 854796 w 1499677"/>
                <a:gd name="connsiteY9" fmla="*/ 895460 h 3556772"/>
                <a:gd name="connsiteX10" fmla="*/ 851653 w 1499677"/>
                <a:gd name="connsiteY10" fmla="*/ 939251 h 3556772"/>
                <a:gd name="connsiteX11" fmla="*/ 838862 w 1499677"/>
                <a:gd name="connsiteY11" fmla="*/ 1331908 h 3556772"/>
                <a:gd name="connsiteX12" fmla="*/ 843018 w 1499677"/>
                <a:gd name="connsiteY12" fmla="*/ 1713333 h 3556772"/>
                <a:gd name="connsiteX13" fmla="*/ 920795 w 1499677"/>
                <a:gd name="connsiteY13" fmla="*/ 1676769 h 3556772"/>
                <a:gd name="connsiteX14" fmla="*/ 1488553 w 1499677"/>
                <a:gd name="connsiteY14" fmla="*/ 1279733 h 3556772"/>
                <a:gd name="connsiteX15" fmla="*/ 1490591 w 1499677"/>
                <a:gd name="connsiteY15" fmla="*/ 1282766 h 3556772"/>
                <a:gd name="connsiteX16" fmla="*/ 1496195 w 1499677"/>
                <a:gd name="connsiteY16" fmla="*/ 1334349 h 3556772"/>
                <a:gd name="connsiteX17" fmla="*/ 1130726 w 1499677"/>
                <a:gd name="connsiteY17" fmla="*/ 1629378 h 3556772"/>
                <a:gd name="connsiteX18" fmla="*/ 848689 w 1499677"/>
                <a:gd name="connsiteY18" fmla="*/ 1826687 h 3556772"/>
                <a:gd name="connsiteX19" fmla="*/ 864500 w 1499677"/>
                <a:gd name="connsiteY19" fmla="*/ 2117283 h 3556772"/>
                <a:gd name="connsiteX20" fmla="*/ 902943 w 1499677"/>
                <a:gd name="connsiteY20" fmla="*/ 2509171 h 3556772"/>
                <a:gd name="connsiteX21" fmla="*/ 1091304 w 1499677"/>
                <a:gd name="connsiteY21" fmla="*/ 3556772 h 3556772"/>
                <a:gd name="connsiteX22" fmla="*/ 543017 w 1499677"/>
                <a:gd name="connsiteY22" fmla="*/ 3556772 h 3556772"/>
                <a:gd name="connsiteX23" fmla="*/ 541504 w 1499677"/>
                <a:gd name="connsiteY23" fmla="*/ 3483990 h 3556772"/>
                <a:gd name="connsiteX24" fmla="*/ 578961 w 1499677"/>
                <a:gd name="connsiteY24" fmla="*/ 2169481 h 3556772"/>
                <a:gd name="connsiteX25" fmla="*/ 603814 w 1499677"/>
                <a:gd name="connsiteY25" fmla="*/ 1890292 h 3556772"/>
                <a:gd name="connsiteX26" fmla="*/ 322723 w 1499677"/>
                <a:gd name="connsiteY26" fmla="*/ 1721542 h 3556772"/>
                <a:gd name="connsiteX27" fmla="*/ 4139 w 1499677"/>
                <a:gd name="connsiteY27" fmla="*/ 1499191 h 3556772"/>
                <a:gd name="connsiteX28" fmla="*/ 5820 w 1499677"/>
                <a:gd name="connsiteY28" fmla="*/ 1456320 h 3556772"/>
                <a:gd name="connsiteX29" fmla="*/ 7333 w 1499677"/>
                <a:gd name="connsiteY29" fmla="*/ 1453698 h 3556772"/>
                <a:gd name="connsiteX30" fmla="*/ 498667 w 1499677"/>
                <a:gd name="connsiteY30" fmla="*/ 1748535 h 3556772"/>
                <a:gd name="connsiteX31" fmla="*/ 613650 w 1499677"/>
                <a:gd name="connsiteY31" fmla="*/ 1793076 h 3556772"/>
                <a:gd name="connsiteX32" fmla="*/ 645158 w 1499677"/>
                <a:gd name="connsiteY32" fmla="*/ 1514867 h 3556772"/>
                <a:gd name="connsiteX33" fmla="*/ 742735 w 1499677"/>
                <a:gd name="connsiteY33" fmla="*/ 863117 h 3556772"/>
                <a:gd name="connsiteX34" fmla="*/ 754821 w 1499677"/>
                <a:gd name="connsiteY34" fmla="*/ 799671 h 3556772"/>
                <a:gd name="connsiteX35" fmla="*/ 735081 w 1499677"/>
                <a:gd name="connsiteY35" fmla="*/ 819407 h 3556772"/>
                <a:gd name="connsiteX36" fmla="*/ 724790 w 1499677"/>
                <a:gd name="connsiteY36" fmla="*/ 809500 h 3556772"/>
                <a:gd name="connsiteX37" fmla="*/ 277263 w 1499677"/>
                <a:gd name="connsiteY37" fmla="*/ 313412 h 3556772"/>
                <a:gd name="connsiteX38" fmla="*/ 288187 w 1499677"/>
                <a:gd name="connsiteY38" fmla="*/ 278136 h 3556772"/>
                <a:gd name="connsiteX39" fmla="*/ 290036 w 1499677"/>
                <a:gd name="connsiteY39" fmla="*/ 276300 h 3556772"/>
                <a:gd name="connsiteX40" fmla="*/ 632700 w 1499677"/>
                <a:gd name="connsiteY40" fmla="*/ 630728 h 3556772"/>
                <a:gd name="connsiteX41" fmla="*/ 768135 w 1499677"/>
                <a:gd name="connsiteY41" fmla="*/ 729776 h 3556772"/>
                <a:gd name="connsiteX42" fmla="*/ 825121 w 1499677"/>
                <a:gd name="connsiteY42" fmla="*/ 430616 h 3556772"/>
                <a:gd name="connsiteX43" fmla="*/ 921304 w 1499677"/>
                <a:gd name="connsiteY43" fmla="*/ 0 h 355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9677" h="3556772">
                  <a:moveTo>
                    <a:pt x="921304" y="0"/>
                  </a:moveTo>
                  <a:lnTo>
                    <a:pt x="951950" y="0"/>
                  </a:lnTo>
                  <a:cubicBezTo>
                    <a:pt x="918750" y="207931"/>
                    <a:pt x="892822" y="416532"/>
                    <a:pt x="874171" y="625518"/>
                  </a:cubicBezTo>
                  <a:lnTo>
                    <a:pt x="862457" y="788723"/>
                  </a:lnTo>
                  <a:lnTo>
                    <a:pt x="1058218" y="661486"/>
                  </a:lnTo>
                  <a:cubicBezTo>
                    <a:pt x="1154584" y="603493"/>
                    <a:pt x="1252936" y="548811"/>
                    <a:pt x="1353064" y="497454"/>
                  </a:cubicBezTo>
                  <a:cubicBezTo>
                    <a:pt x="1366149" y="497976"/>
                    <a:pt x="1378251" y="504466"/>
                    <a:pt x="1385906" y="515075"/>
                  </a:cubicBezTo>
                  <a:cubicBezTo>
                    <a:pt x="1386426" y="515779"/>
                    <a:pt x="1386917" y="516502"/>
                    <a:pt x="1387379" y="517245"/>
                  </a:cubicBezTo>
                  <a:cubicBezTo>
                    <a:pt x="1237930" y="590644"/>
                    <a:pt x="1097840" y="681724"/>
                    <a:pt x="970142" y="788557"/>
                  </a:cubicBezTo>
                  <a:lnTo>
                    <a:pt x="854796" y="895460"/>
                  </a:lnTo>
                  <a:lnTo>
                    <a:pt x="851653" y="939251"/>
                  </a:lnTo>
                  <a:cubicBezTo>
                    <a:pt x="844545" y="1070064"/>
                    <a:pt x="840281" y="1200973"/>
                    <a:pt x="838862" y="1331908"/>
                  </a:cubicBezTo>
                  <a:lnTo>
                    <a:pt x="843018" y="1713333"/>
                  </a:lnTo>
                  <a:lnTo>
                    <a:pt x="920795" y="1676769"/>
                  </a:lnTo>
                  <a:cubicBezTo>
                    <a:pt x="1125265" y="1567654"/>
                    <a:pt x="1315902" y="1434366"/>
                    <a:pt x="1488553" y="1279733"/>
                  </a:cubicBezTo>
                  <a:cubicBezTo>
                    <a:pt x="1489259" y="1280724"/>
                    <a:pt x="1489925" y="1281716"/>
                    <a:pt x="1490591" y="1282766"/>
                  </a:cubicBezTo>
                  <a:cubicBezTo>
                    <a:pt x="1500270" y="1298162"/>
                    <a:pt x="1502347" y="1317203"/>
                    <a:pt x="1496195" y="1334349"/>
                  </a:cubicBezTo>
                  <a:cubicBezTo>
                    <a:pt x="1377698" y="1436816"/>
                    <a:pt x="1255831" y="1535244"/>
                    <a:pt x="1130726" y="1629378"/>
                  </a:cubicBezTo>
                  <a:lnTo>
                    <a:pt x="848689" y="1826687"/>
                  </a:lnTo>
                  <a:lnTo>
                    <a:pt x="864500" y="2117283"/>
                  </a:lnTo>
                  <a:cubicBezTo>
                    <a:pt x="874466" y="2248047"/>
                    <a:pt x="887280" y="2378699"/>
                    <a:pt x="902943" y="2509171"/>
                  </a:cubicBezTo>
                  <a:cubicBezTo>
                    <a:pt x="945158" y="2860896"/>
                    <a:pt x="1008015" y="3210481"/>
                    <a:pt x="1091304" y="3556772"/>
                  </a:cubicBezTo>
                  <a:lnTo>
                    <a:pt x="543017" y="3556772"/>
                  </a:lnTo>
                  <a:cubicBezTo>
                    <a:pt x="542460" y="3532566"/>
                    <a:pt x="541982" y="3508361"/>
                    <a:pt x="541504" y="3483990"/>
                  </a:cubicBezTo>
                  <a:cubicBezTo>
                    <a:pt x="532759" y="3045198"/>
                    <a:pt x="545333" y="2606661"/>
                    <a:pt x="578961" y="2169481"/>
                  </a:cubicBezTo>
                  <a:lnTo>
                    <a:pt x="603814" y="1890292"/>
                  </a:lnTo>
                  <a:lnTo>
                    <a:pt x="322723" y="1721542"/>
                  </a:lnTo>
                  <a:cubicBezTo>
                    <a:pt x="214071" y="1651088"/>
                    <a:pt x="107840" y="1576905"/>
                    <a:pt x="4139" y="1499191"/>
                  </a:cubicBezTo>
                  <a:cubicBezTo>
                    <a:pt x="-1914" y="1485400"/>
                    <a:pt x="-1308" y="1469582"/>
                    <a:pt x="5820" y="1456320"/>
                  </a:cubicBezTo>
                  <a:cubicBezTo>
                    <a:pt x="6291" y="1455416"/>
                    <a:pt x="6795" y="1454557"/>
                    <a:pt x="7333" y="1453698"/>
                  </a:cubicBezTo>
                  <a:cubicBezTo>
                    <a:pt x="158681" y="1571320"/>
                    <a:pt x="323681" y="1670304"/>
                    <a:pt x="498667" y="1748535"/>
                  </a:cubicBezTo>
                  <a:lnTo>
                    <a:pt x="613650" y="1793076"/>
                  </a:lnTo>
                  <a:lnTo>
                    <a:pt x="645158" y="1514867"/>
                  </a:lnTo>
                  <a:cubicBezTo>
                    <a:pt x="672465" y="1297094"/>
                    <a:pt x="705002" y="1079798"/>
                    <a:pt x="742735" y="863117"/>
                  </a:cubicBezTo>
                  <a:lnTo>
                    <a:pt x="754821" y="799671"/>
                  </a:lnTo>
                  <a:lnTo>
                    <a:pt x="735081" y="819407"/>
                  </a:lnTo>
                  <a:cubicBezTo>
                    <a:pt x="731651" y="816113"/>
                    <a:pt x="728220" y="812794"/>
                    <a:pt x="724790" y="809500"/>
                  </a:cubicBezTo>
                  <a:cubicBezTo>
                    <a:pt x="564309" y="654614"/>
                    <a:pt x="414995" y="488740"/>
                    <a:pt x="277263" y="313412"/>
                  </a:cubicBezTo>
                  <a:cubicBezTo>
                    <a:pt x="275292" y="300589"/>
                    <a:pt x="279331" y="287590"/>
                    <a:pt x="288187" y="278136"/>
                  </a:cubicBezTo>
                  <a:cubicBezTo>
                    <a:pt x="288771" y="277507"/>
                    <a:pt x="289403" y="276903"/>
                    <a:pt x="290036" y="276300"/>
                  </a:cubicBezTo>
                  <a:cubicBezTo>
                    <a:pt x="389643" y="407752"/>
                    <a:pt x="504700" y="526758"/>
                    <a:pt x="632700" y="630728"/>
                  </a:cubicBezTo>
                  <a:lnTo>
                    <a:pt x="768135" y="729776"/>
                  </a:lnTo>
                  <a:lnTo>
                    <a:pt x="825121" y="430616"/>
                  </a:lnTo>
                  <a:cubicBezTo>
                    <a:pt x="854886" y="286749"/>
                    <a:pt x="886950" y="143197"/>
                    <a:pt x="921304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6" name="Shape 14551">
              <a:extLst>
                <a:ext uri="{FF2B5EF4-FFF2-40B4-BE49-F238E27FC236}">
                  <a16:creationId xmlns:a16="http://schemas.microsoft.com/office/drawing/2014/main" id="{93A2968A-BF28-4167-866C-F1D3C0DF063B}"/>
                </a:ext>
              </a:extLst>
            </p:cNvPr>
            <p:cNvSpPr/>
            <p:nvPr/>
          </p:nvSpPr>
          <p:spPr>
            <a:xfrm>
              <a:off x="14781837" y="10842185"/>
              <a:ext cx="1537482" cy="105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398" extrusionOk="0">
                  <a:moveTo>
                    <a:pt x="20618" y="92"/>
                  </a:moveTo>
                  <a:cubicBezTo>
                    <a:pt x="19743" y="4117"/>
                    <a:pt x="18511" y="7861"/>
                    <a:pt x="16984" y="11254"/>
                  </a:cubicBezTo>
                  <a:cubicBezTo>
                    <a:pt x="15378" y="14819"/>
                    <a:pt x="13380" y="18135"/>
                    <a:pt x="10691" y="19983"/>
                  </a:cubicBezTo>
                  <a:cubicBezTo>
                    <a:pt x="9354" y="20903"/>
                    <a:pt x="7903" y="21385"/>
                    <a:pt x="6435" y="21398"/>
                  </a:cubicBezTo>
                  <a:cubicBezTo>
                    <a:pt x="4429" y="21405"/>
                    <a:pt x="2693" y="20093"/>
                    <a:pt x="1533" y="18013"/>
                  </a:cubicBezTo>
                  <a:cubicBezTo>
                    <a:pt x="1066" y="17178"/>
                    <a:pt x="698" y="16220"/>
                    <a:pt x="445" y="15196"/>
                  </a:cubicBezTo>
                  <a:cubicBezTo>
                    <a:pt x="-982" y="9437"/>
                    <a:pt x="1106" y="2805"/>
                    <a:pt x="5500" y="609"/>
                  </a:cubicBezTo>
                  <a:cubicBezTo>
                    <a:pt x="7107" y="-195"/>
                    <a:pt x="8821" y="-64"/>
                    <a:pt x="10502" y="215"/>
                  </a:cubicBezTo>
                  <a:cubicBezTo>
                    <a:pt x="12355" y="523"/>
                    <a:pt x="14249" y="975"/>
                    <a:pt x="16116" y="982"/>
                  </a:cubicBezTo>
                  <a:cubicBezTo>
                    <a:pt x="17636" y="988"/>
                    <a:pt x="19150" y="688"/>
                    <a:pt x="20618" y="92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7" name="Shape 14552">
              <a:extLst>
                <a:ext uri="{FF2B5EF4-FFF2-40B4-BE49-F238E27FC236}">
                  <a16:creationId xmlns:a16="http://schemas.microsoft.com/office/drawing/2014/main" id="{F6F3B078-B32B-4245-9F58-D1FA312C36FA}"/>
                </a:ext>
              </a:extLst>
            </p:cNvPr>
            <p:cNvSpPr/>
            <p:nvPr/>
          </p:nvSpPr>
          <p:spPr>
            <a:xfrm>
              <a:off x="13198862" y="10894946"/>
              <a:ext cx="1102416" cy="94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0" y="0"/>
                  </a:moveTo>
                  <a:cubicBezTo>
                    <a:pt x="428" y="3588"/>
                    <a:pt x="1268" y="7019"/>
                    <a:pt x="2461" y="10221"/>
                  </a:cubicBezTo>
                  <a:cubicBezTo>
                    <a:pt x="3715" y="13586"/>
                    <a:pt x="5413" y="16829"/>
                    <a:pt x="8019" y="18991"/>
                  </a:cubicBezTo>
                  <a:cubicBezTo>
                    <a:pt x="9314" y="20067"/>
                    <a:pt x="10782" y="20800"/>
                    <a:pt x="12326" y="21142"/>
                  </a:cubicBezTo>
                  <a:cubicBezTo>
                    <a:pt x="14438" y="21600"/>
                    <a:pt x="16426" y="20886"/>
                    <a:pt x="17903" y="19396"/>
                  </a:cubicBezTo>
                  <a:cubicBezTo>
                    <a:pt x="18496" y="18797"/>
                    <a:pt x="19001" y="18074"/>
                    <a:pt x="19393" y="17268"/>
                  </a:cubicBezTo>
                  <a:cubicBezTo>
                    <a:pt x="21600" y="12739"/>
                    <a:pt x="20213" y="6682"/>
                    <a:pt x="15855" y="3842"/>
                  </a:cubicBezTo>
                  <a:cubicBezTo>
                    <a:pt x="14261" y="2803"/>
                    <a:pt x="12440" y="2527"/>
                    <a:pt x="10637" y="2384"/>
                  </a:cubicBezTo>
                  <a:cubicBezTo>
                    <a:pt x="8648" y="2225"/>
                    <a:pt x="6598" y="2180"/>
                    <a:pt x="4631" y="1765"/>
                  </a:cubicBezTo>
                  <a:cubicBezTo>
                    <a:pt x="3030" y="1427"/>
                    <a:pt x="1473" y="833"/>
                    <a:pt x="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8" name="Shape 14553">
              <a:extLst>
                <a:ext uri="{FF2B5EF4-FFF2-40B4-BE49-F238E27FC236}">
                  <a16:creationId xmlns:a16="http://schemas.microsoft.com/office/drawing/2014/main" id="{F62C81A1-5119-4E30-A12C-7BF2AE8CC285}"/>
                </a:ext>
              </a:extLst>
            </p:cNvPr>
            <p:cNvSpPr/>
            <p:nvPr/>
          </p:nvSpPr>
          <p:spPr>
            <a:xfrm>
              <a:off x="13814230" y="9819188"/>
              <a:ext cx="590563" cy="69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1351" extrusionOk="0">
                  <a:moveTo>
                    <a:pt x="254" y="0"/>
                  </a:moveTo>
                  <a:cubicBezTo>
                    <a:pt x="-156" y="3061"/>
                    <a:pt x="-64" y="6105"/>
                    <a:pt x="485" y="9053"/>
                  </a:cubicBezTo>
                  <a:cubicBezTo>
                    <a:pt x="1062" y="12152"/>
                    <a:pt x="2170" y="15270"/>
                    <a:pt x="4569" y="17742"/>
                  </a:cubicBezTo>
                  <a:cubicBezTo>
                    <a:pt x="5763" y="18972"/>
                    <a:pt x="7236" y="19966"/>
                    <a:pt x="8892" y="20660"/>
                  </a:cubicBezTo>
                  <a:cubicBezTo>
                    <a:pt x="11160" y="21600"/>
                    <a:pt x="13580" y="21545"/>
                    <a:pt x="15617" y="20715"/>
                  </a:cubicBezTo>
                  <a:cubicBezTo>
                    <a:pt x="16435" y="20382"/>
                    <a:pt x="17184" y="19922"/>
                    <a:pt x="17827" y="19365"/>
                  </a:cubicBezTo>
                  <a:cubicBezTo>
                    <a:pt x="21444" y="16234"/>
                    <a:pt x="21388" y="10889"/>
                    <a:pt x="17180" y="7392"/>
                  </a:cubicBezTo>
                  <a:cubicBezTo>
                    <a:pt x="15641" y="6113"/>
                    <a:pt x="13656" y="5399"/>
                    <a:pt x="11658" y="4800"/>
                  </a:cubicBezTo>
                  <a:cubicBezTo>
                    <a:pt x="9454" y="4138"/>
                    <a:pt x="7153" y="3553"/>
                    <a:pt x="5038" y="2687"/>
                  </a:cubicBezTo>
                  <a:cubicBezTo>
                    <a:pt x="3316" y="1981"/>
                    <a:pt x="1708" y="1078"/>
                    <a:pt x="254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9" name="Shape 14554">
              <a:extLst>
                <a:ext uri="{FF2B5EF4-FFF2-40B4-BE49-F238E27FC236}">
                  <a16:creationId xmlns:a16="http://schemas.microsoft.com/office/drawing/2014/main" id="{5CDCCC66-FC1C-4123-9686-286EC41F2B0A}"/>
                </a:ext>
              </a:extLst>
            </p:cNvPr>
            <p:cNvSpPr/>
            <p:nvPr/>
          </p:nvSpPr>
          <p:spPr>
            <a:xfrm>
              <a:off x="13422266" y="10300096"/>
              <a:ext cx="532107" cy="55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1264" extrusionOk="0">
                  <a:moveTo>
                    <a:pt x="3" y="0"/>
                  </a:moveTo>
                  <a:cubicBezTo>
                    <a:pt x="-40" y="3252"/>
                    <a:pt x="384" y="6436"/>
                    <a:pt x="1222" y="9476"/>
                  </a:cubicBezTo>
                  <a:cubicBezTo>
                    <a:pt x="2104" y="12672"/>
                    <a:pt x="3482" y="15835"/>
                    <a:pt x="5993" y="18195"/>
                  </a:cubicBezTo>
                  <a:cubicBezTo>
                    <a:pt x="7242" y="19369"/>
                    <a:pt x="8726" y="20268"/>
                    <a:pt x="10348" y="20835"/>
                  </a:cubicBezTo>
                  <a:cubicBezTo>
                    <a:pt x="12566" y="21600"/>
                    <a:pt x="14817" y="21306"/>
                    <a:pt x="16623" y="20237"/>
                  </a:cubicBezTo>
                  <a:cubicBezTo>
                    <a:pt x="17349" y="19808"/>
                    <a:pt x="17997" y="19253"/>
                    <a:pt x="18535" y="18605"/>
                  </a:cubicBezTo>
                  <a:cubicBezTo>
                    <a:pt x="21560" y="14968"/>
                    <a:pt x="20915" y="9365"/>
                    <a:pt x="16604" y="6106"/>
                  </a:cubicBezTo>
                  <a:cubicBezTo>
                    <a:pt x="15027" y="4913"/>
                    <a:pt x="13097" y="4359"/>
                    <a:pt x="11168" y="3924"/>
                  </a:cubicBezTo>
                  <a:cubicBezTo>
                    <a:pt x="9039" y="3445"/>
                    <a:pt x="6829" y="3055"/>
                    <a:pt x="4761" y="2353"/>
                  </a:cubicBezTo>
                  <a:cubicBezTo>
                    <a:pt x="3078" y="1780"/>
                    <a:pt x="1478" y="989"/>
                    <a:pt x="3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0" name="Shape 14555">
              <a:extLst>
                <a:ext uri="{FF2B5EF4-FFF2-40B4-BE49-F238E27FC236}">
                  <a16:creationId xmlns:a16="http://schemas.microsoft.com/office/drawing/2014/main" id="{28A8FEE6-7204-44AC-8DF0-B55A250F10EF}"/>
                </a:ext>
              </a:extLst>
            </p:cNvPr>
            <p:cNvSpPr/>
            <p:nvPr/>
          </p:nvSpPr>
          <p:spPr>
            <a:xfrm rot="21300000">
              <a:off x="15175006" y="10059596"/>
              <a:ext cx="719670" cy="61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20428" y="0"/>
                  </a:moveTo>
                  <a:cubicBezTo>
                    <a:pt x="20000" y="3588"/>
                    <a:pt x="19160" y="7019"/>
                    <a:pt x="17967" y="10221"/>
                  </a:cubicBezTo>
                  <a:cubicBezTo>
                    <a:pt x="16713" y="13586"/>
                    <a:pt x="15015" y="16829"/>
                    <a:pt x="12409" y="18991"/>
                  </a:cubicBezTo>
                  <a:cubicBezTo>
                    <a:pt x="11114" y="20067"/>
                    <a:pt x="9646" y="20800"/>
                    <a:pt x="8102" y="21142"/>
                  </a:cubicBezTo>
                  <a:cubicBezTo>
                    <a:pt x="5990" y="21600"/>
                    <a:pt x="4002" y="20886"/>
                    <a:pt x="2525" y="19396"/>
                  </a:cubicBezTo>
                  <a:cubicBezTo>
                    <a:pt x="1932" y="18797"/>
                    <a:pt x="1427" y="18074"/>
                    <a:pt x="1035" y="17268"/>
                  </a:cubicBezTo>
                  <a:cubicBezTo>
                    <a:pt x="-1172" y="12739"/>
                    <a:pt x="215" y="6682"/>
                    <a:pt x="4573" y="3842"/>
                  </a:cubicBezTo>
                  <a:cubicBezTo>
                    <a:pt x="6167" y="2803"/>
                    <a:pt x="7988" y="2527"/>
                    <a:pt x="9791" y="2384"/>
                  </a:cubicBezTo>
                  <a:cubicBezTo>
                    <a:pt x="11780" y="2225"/>
                    <a:pt x="13830" y="2180"/>
                    <a:pt x="15797" y="1765"/>
                  </a:cubicBezTo>
                  <a:cubicBezTo>
                    <a:pt x="17398" y="1427"/>
                    <a:pt x="18955" y="833"/>
                    <a:pt x="20428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1" name="Shape 14556">
              <a:extLst>
                <a:ext uri="{FF2B5EF4-FFF2-40B4-BE49-F238E27FC236}">
                  <a16:creationId xmlns:a16="http://schemas.microsoft.com/office/drawing/2014/main" id="{93FA12BC-CDB7-4318-95DF-A8AEF9EA5B83}"/>
                </a:ext>
              </a:extLst>
            </p:cNvPr>
            <p:cNvSpPr/>
            <p:nvPr/>
          </p:nvSpPr>
          <p:spPr>
            <a:xfrm>
              <a:off x="14849761" y="9278934"/>
              <a:ext cx="938744" cy="80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20428" y="0"/>
                  </a:moveTo>
                  <a:cubicBezTo>
                    <a:pt x="20000" y="3588"/>
                    <a:pt x="19160" y="7019"/>
                    <a:pt x="17967" y="10221"/>
                  </a:cubicBezTo>
                  <a:cubicBezTo>
                    <a:pt x="16713" y="13586"/>
                    <a:pt x="15015" y="16829"/>
                    <a:pt x="12409" y="18991"/>
                  </a:cubicBezTo>
                  <a:cubicBezTo>
                    <a:pt x="11114" y="20067"/>
                    <a:pt x="9646" y="20800"/>
                    <a:pt x="8102" y="21142"/>
                  </a:cubicBezTo>
                  <a:cubicBezTo>
                    <a:pt x="5990" y="21600"/>
                    <a:pt x="4002" y="20886"/>
                    <a:pt x="2525" y="19396"/>
                  </a:cubicBezTo>
                  <a:cubicBezTo>
                    <a:pt x="1932" y="18797"/>
                    <a:pt x="1427" y="18074"/>
                    <a:pt x="1035" y="17268"/>
                  </a:cubicBezTo>
                  <a:cubicBezTo>
                    <a:pt x="-1172" y="12739"/>
                    <a:pt x="215" y="6682"/>
                    <a:pt x="4573" y="3842"/>
                  </a:cubicBezTo>
                  <a:cubicBezTo>
                    <a:pt x="6167" y="2803"/>
                    <a:pt x="7988" y="2527"/>
                    <a:pt x="9791" y="2384"/>
                  </a:cubicBezTo>
                  <a:cubicBezTo>
                    <a:pt x="11780" y="2225"/>
                    <a:pt x="13830" y="2180"/>
                    <a:pt x="15797" y="1765"/>
                  </a:cubicBezTo>
                  <a:cubicBezTo>
                    <a:pt x="17398" y="1427"/>
                    <a:pt x="18955" y="833"/>
                    <a:pt x="20428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2" name="Shape 14557">
              <a:extLst>
                <a:ext uri="{FF2B5EF4-FFF2-40B4-BE49-F238E27FC236}">
                  <a16:creationId xmlns:a16="http://schemas.microsoft.com/office/drawing/2014/main" id="{D12FB7AA-232C-4B8B-A906-35143AF99E17}"/>
                </a:ext>
              </a:extLst>
            </p:cNvPr>
            <p:cNvSpPr/>
            <p:nvPr/>
          </p:nvSpPr>
          <p:spPr>
            <a:xfrm>
              <a:off x="13911666" y="9047067"/>
              <a:ext cx="539898" cy="70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343" extrusionOk="0">
                  <a:moveTo>
                    <a:pt x="940" y="0"/>
                  </a:moveTo>
                  <a:cubicBezTo>
                    <a:pt x="139" y="2866"/>
                    <a:pt x="-140" y="5760"/>
                    <a:pt x="65" y="8603"/>
                  </a:cubicBezTo>
                  <a:cubicBezTo>
                    <a:pt x="281" y="11593"/>
                    <a:pt x="1043" y="14646"/>
                    <a:pt x="3221" y="17201"/>
                  </a:cubicBezTo>
                  <a:cubicBezTo>
                    <a:pt x="4304" y="18472"/>
                    <a:pt x="5706" y="19545"/>
                    <a:pt x="7334" y="20348"/>
                  </a:cubicBezTo>
                  <a:cubicBezTo>
                    <a:pt x="9563" y="21439"/>
                    <a:pt x="12074" y="21600"/>
                    <a:pt x="14282" y="20993"/>
                  </a:cubicBezTo>
                  <a:cubicBezTo>
                    <a:pt x="15169" y="20749"/>
                    <a:pt x="16001" y="20379"/>
                    <a:pt x="16735" y="19908"/>
                  </a:cubicBezTo>
                  <a:cubicBezTo>
                    <a:pt x="20861" y="17258"/>
                    <a:pt x="21460" y="12185"/>
                    <a:pt x="17538" y="8499"/>
                  </a:cubicBezTo>
                  <a:cubicBezTo>
                    <a:pt x="16103" y="7151"/>
                    <a:pt x="14137" y="6299"/>
                    <a:pt x="12145" y="5555"/>
                  </a:cubicBezTo>
                  <a:cubicBezTo>
                    <a:pt x="9946" y="4734"/>
                    <a:pt x="7638" y="3976"/>
                    <a:pt x="5557" y="2969"/>
                  </a:cubicBezTo>
                  <a:cubicBezTo>
                    <a:pt x="3863" y="2148"/>
                    <a:pt x="2310" y="1150"/>
                    <a:pt x="94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3" name="Shape 14558">
              <a:extLst>
                <a:ext uri="{FF2B5EF4-FFF2-40B4-BE49-F238E27FC236}">
                  <a16:creationId xmlns:a16="http://schemas.microsoft.com/office/drawing/2014/main" id="{0FB38BAA-4C0C-40EF-8CA6-7C80026E8FC0}"/>
                </a:ext>
              </a:extLst>
            </p:cNvPr>
            <p:cNvSpPr/>
            <p:nvPr/>
          </p:nvSpPr>
          <p:spPr>
            <a:xfrm>
              <a:off x="14519790" y="8466018"/>
              <a:ext cx="524096" cy="84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1" h="21566" extrusionOk="0">
                  <a:moveTo>
                    <a:pt x="11121" y="0"/>
                  </a:moveTo>
                  <a:cubicBezTo>
                    <a:pt x="13750" y="2026"/>
                    <a:pt x="15885" y="4255"/>
                    <a:pt x="17513" y="6611"/>
                  </a:cubicBezTo>
                  <a:cubicBezTo>
                    <a:pt x="19225" y="9087"/>
                    <a:pt x="20442" y="11805"/>
                    <a:pt x="19951" y="14613"/>
                  </a:cubicBezTo>
                  <a:cubicBezTo>
                    <a:pt x="19707" y="16009"/>
                    <a:pt x="19022" y="17356"/>
                    <a:pt x="17943" y="18565"/>
                  </a:cubicBezTo>
                  <a:cubicBezTo>
                    <a:pt x="16459" y="20214"/>
                    <a:pt x="14101" y="21212"/>
                    <a:pt x="11546" y="21489"/>
                  </a:cubicBezTo>
                  <a:cubicBezTo>
                    <a:pt x="10519" y="21600"/>
                    <a:pt x="9466" y="21591"/>
                    <a:pt x="8443" y="21466"/>
                  </a:cubicBezTo>
                  <a:cubicBezTo>
                    <a:pt x="2693" y="20765"/>
                    <a:pt x="-1158" y="16896"/>
                    <a:pt x="316" y="12576"/>
                  </a:cubicBezTo>
                  <a:cubicBezTo>
                    <a:pt x="855" y="10996"/>
                    <a:pt x="2234" y="9631"/>
                    <a:pt x="3709" y="8343"/>
                  </a:cubicBezTo>
                  <a:cubicBezTo>
                    <a:pt x="5336" y="6922"/>
                    <a:pt x="7112" y="5514"/>
                    <a:pt x="8503" y="3984"/>
                  </a:cubicBezTo>
                  <a:cubicBezTo>
                    <a:pt x="9637" y="2739"/>
                    <a:pt x="10517" y="1399"/>
                    <a:pt x="11121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4" name="Shape 14565">
              <a:extLst>
                <a:ext uri="{FF2B5EF4-FFF2-40B4-BE49-F238E27FC236}">
                  <a16:creationId xmlns:a16="http://schemas.microsoft.com/office/drawing/2014/main" id="{1B3555B3-9B90-48E3-B297-1734A9E27366}"/>
                </a:ext>
              </a:extLst>
            </p:cNvPr>
            <p:cNvSpPr/>
            <p:nvPr/>
          </p:nvSpPr>
          <p:spPr>
            <a:xfrm>
              <a:off x="18042148" y="7912924"/>
              <a:ext cx="3769052" cy="357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037" extrusionOk="0">
                  <a:moveTo>
                    <a:pt x="11348" y="0"/>
                  </a:moveTo>
                  <a:cubicBezTo>
                    <a:pt x="10149" y="0"/>
                    <a:pt x="8952" y="435"/>
                    <a:pt x="8038" y="1306"/>
                  </a:cubicBezTo>
                  <a:cubicBezTo>
                    <a:pt x="7414" y="1900"/>
                    <a:pt x="7018" y="2625"/>
                    <a:pt x="6820" y="3385"/>
                  </a:cubicBezTo>
                  <a:cubicBezTo>
                    <a:pt x="5242" y="2962"/>
                    <a:pt x="3484" y="3323"/>
                    <a:pt x="2243" y="4505"/>
                  </a:cubicBezTo>
                  <a:cubicBezTo>
                    <a:pt x="666" y="6006"/>
                    <a:pt x="454" y="8308"/>
                    <a:pt x="1595" y="10031"/>
                  </a:cubicBezTo>
                  <a:cubicBezTo>
                    <a:pt x="1429" y="10145"/>
                    <a:pt x="1261" y="10263"/>
                    <a:pt x="1112" y="10405"/>
                  </a:cubicBezTo>
                  <a:cubicBezTo>
                    <a:pt x="-371" y="11818"/>
                    <a:pt x="-371" y="14105"/>
                    <a:pt x="1112" y="15517"/>
                  </a:cubicBezTo>
                  <a:cubicBezTo>
                    <a:pt x="1534" y="15919"/>
                    <a:pt x="2034" y="16196"/>
                    <a:pt x="2563" y="16369"/>
                  </a:cubicBezTo>
                  <a:cubicBezTo>
                    <a:pt x="2504" y="17579"/>
                    <a:pt x="2943" y="18806"/>
                    <a:pt x="3913" y="19730"/>
                  </a:cubicBezTo>
                  <a:cubicBezTo>
                    <a:pt x="5742" y="21472"/>
                    <a:pt x="8708" y="21472"/>
                    <a:pt x="10537" y="19730"/>
                  </a:cubicBezTo>
                  <a:cubicBezTo>
                    <a:pt x="10552" y="19716"/>
                    <a:pt x="10560" y="19698"/>
                    <a:pt x="10575" y="19684"/>
                  </a:cubicBezTo>
                  <a:cubicBezTo>
                    <a:pt x="12987" y="21600"/>
                    <a:pt x="16577" y="21482"/>
                    <a:pt x="18841" y="19326"/>
                  </a:cubicBezTo>
                  <a:cubicBezTo>
                    <a:pt x="21170" y="17108"/>
                    <a:pt x="21229" y="13555"/>
                    <a:pt x="19033" y="11261"/>
                  </a:cubicBezTo>
                  <a:cubicBezTo>
                    <a:pt x="19164" y="11163"/>
                    <a:pt x="19301" y="11074"/>
                    <a:pt x="19422" y="10959"/>
                  </a:cubicBezTo>
                  <a:cubicBezTo>
                    <a:pt x="21045" y="9414"/>
                    <a:pt x="21045" y="6909"/>
                    <a:pt x="19422" y="5364"/>
                  </a:cubicBezTo>
                  <a:cubicBezTo>
                    <a:pt x="18489" y="4475"/>
                    <a:pt x="17225" y="4113"/>
                    <a:pt x="16008" y="4246"/>
                  </a:cubicBezTo>
                  <a:cubicBezTo>
                    <a:pt x="15954" y="3178"/>
                    <a:pt x="15514" y="2122"/>
                    <a:pt x="14658" y="1306"/>
                  </a:cubicBezTo>
                  <a:cubicBezTo>
                    <a:pt x="13743" y="435"/>
                    <a:pt x="12546" y="0"/>
                    <a:pt x="11348" y="0"/>
                  </a:cubicBezTo>
                  <a:close/>
                </a:path>
              </a:pathLst>
            </a:custGeom>
            <a:solidFill>
              <a:srgbClr val="81B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5" name="Freeform 76">
              <a:extLst>
                <a:ext uri="{FF2B5EF4-FFF2-40B4-BE49-F238E27FC236}">
                  <a16:creationId xmlns:a16="http://schemas.microsoft.com/office/drawing/2014/main" id="{9CADEE7B-D9D0-47D6-B66B-DA86086074E5}"/>
                </a:ext>
              </a:extLst>
            </p:cNvPr>
            <p:cNvSpPr/>
            <p:nvPr/>
          </p:nvSpPr>
          <p:spPr>
            <a:xfrm>
              <a:off x="19159344" y="8639993"/>
              <a:ext cx="1499675" cy="4120840"/>
            </a:xfrm>
            <a:custGeom>
              <a:avLst/>
              <a:gdLst>
                <a:gd name="connsiteX0" fmla="*/ 921302 w 1499675"/>
                <a:gd name="connsiteY0" fmla="*/ 0 h 4120840"/>
                <a:gd name="connsiteX1" fmla="*/ 951948 w 1499675"/>
                <a:gd name="connsiteY1" fmla="*/ 0 h 4120840"/>
                <a:gd name="connsiteX2" fmla="*/ 907602 w 1499675"/>
                <a:gd name="connsiteY2" fmla="*/ 361901 h 4120840"/>
                <a:gd name="connsiteX3" fmla="*/ 880480 w 1499675"/>
                <a:gd name="connsiteY3" fmla="*/ 656239 h 4120840"/>
                <a:gd name="connsiteX4" fmla="*/ 1019816 w 1499675"/>
                <a:gd name="connsiteY4" fmla="*/ 565676 h 4120840"/>
                <a:gd name="connsiteX5" fmla="*/ 1216454 w 1499675"/>
                <a:gd name="connsiteY5" fmla="*/ 456280 h 4120840"/>
                <a:gd name="connsiteX6" fmla="*/ 1238356 w 1499675"/>
                <a:gd name="connsiteY6" fmla="*/ 468032 h 4120840"/>
                <a:gd name="connsiteX7" fmla="*/ 1239338 w 1499675"/>
                <a:gd name="connsiteY7" fmla="*/ 469479 h 4120840"/>
                <a:gd name="connsiteX8" fmla="*/ 961076 w 1499675"/>
                <a:gd name="connsiteY8" fmla="*/ 650422 h 4120840"/>
                <a:gd name="connsiteX9" fmla="*/ 873758 w 1499675"/>
                <a:gd name="connsiteY9" fmla="*/ 731349 h 4120840"/>
                <a:gd name="connsiteX10" fmla="*/ 851652 w 1499675"/>
                <a:gd name="connsiteY10" fmla="*/ 1088206 h 4120840"/>
                <a:gd name="connsiteX11" fmla="*/ 843874 w 1499675"/>
                <a:gd name="connsiteY11" fmla="*/ 1364872 h 4120840"/>
                <a:gd name="connsiteX12" fmla="*/ 1058216 w 1499675"/>
                <a:gd name="connsiteY12" fmla="*/ 1225557 h 4120840"/>
                <a:gd name="connsiteX13" fmla="*/ 1353062 w 1499675"/>
                <a:gd name="connsiteY13" fmla="*/ 1061525 h 4120840"/>
                <a:gd name="connsiteX14" fmla="*/ 1385904 w 1499675"/>
                <a:gd name="connsiteY14" fmla="*/ 1079146 h 4120840"/>
                <a:gd name="connsiteX15" fmla="*/ 1387378 w 1499675"/>
                <a:gd name="connsiteY15" fmla="*/ 1081316 h 4120840"/>
                <a:gd name="connsiteX16" fmla="*/ 970140 w 1499675"/>
                <a:gd name="connsiteY16" fmla="*/ 1352629 h 4120840"/>
                <a:gd name="connsiteX17" fmla="*/ 840848 w 1499675"/>
                <a:gd name="connsiteY17" fmla="*/ 1472457 h 4120840"/>
                <a:gd name="connsiteX18" fmla="*/ 838862 w 1499675"/>
                <a:gd name="connsiteY18" fmla="*/ 1543135 h 4120840"/>
                <a:gd name="connsiteX19" fmla="*/ 843140 w 1499675"/>
                <a:gd name="connsiteY19" fmla="*/ 1998247 h 4120840"/>
                <a:gd name="connsiteX20" fmla="*/ 855964 w 1499675"/>
                <a:gd name="connsiteY20" fmla="*/ 2271319 h 4120840"/>
                <a:gd name="connsiteX21" fmla="*/ 920794 w 1499675"/>
                <a:gd name="connsiteY21" fmla="*/ 2240842 h 4120840"/>
                <a:gd name="connsiteX22" fmla="*/ 1488552 w 1499675"/>
                <a:gd name="connsiteY22" fmla="*/ 1843806 h 4120840"/>
                <a:gd name="connsiteX23" fmla="*/ 1490590 w 1499675"/>
                <a:gd name="connsiteY23" fmla="*/ 1846839 h 4120840"/>
                <a:gd name="connsiteX24" fmla="*/ 1496192 w 1499675"/>
                <a:gd name="connsiteY24" fmla="*/ 1898422 h 4120840"/>
                <a:gd name="connsiteX25" fmla="*/ 1130724 w 1499675"/>
                <a:gd name="connsiteY25" fmla="*/ 2193451 h 4120840"/>
                <a:gd name="connsiteX26" fmla="*/ 861162 w 1499675"/>
                <a:gd name="connsiteY26" fmla="*/ 2382032 h 4120840"/>
                <a:gd name="connsiteX27" fmla="*/ 864498 w 1499675"/>
                <a:gd name="connsiteY27" fmla="*/ 2453062 h 4120840"/>
                <a:gd name="connsiteX28" fmla="*/ 902942 w 1499675"/>
                <a:gd name="connsiteY28" fmla="*/ 2907100 h 4120840"/>
                <a:gd name="connsiteX29" fmla="*/ 1091302 w 1499675"/>
                <a:gd name="connsiteY29" fmla="*/ 4120840 h 4120840"/>
                <a:gd name="connsiteX30" fmla="*/ 543014 w 1499675"/>
                <a:gd name="connsiteY30" fmla="*/ 4120840 h 4120840"/>
                <a:gd name="connsiteX31" fmla="*/ 541502 w 1499675"/>
                <a:gd name="connsiteY31" fmla="*/ 4036515 h 4120840"/>
                <a:gd name="connsiteX32" fmla="*/ 563900 w 1499675"/>
                <a:gd name="connsiteY32" fmla="*/ 2766919 h 4120840"/>
                <a:gd name="connsiteX33" fmla="*/ 586464 w 1499675"/>
                <a:gd name="connsiteY33" fmla="*/ 2443950 h 4120840"/>
                <a:gd name="connsiteX34" fmla="*/ 322722 w 1499675"/>
                <a:gd name="connsiteY34" fmla="*/ 2285614 h 4120840"/>
                <a:gd name="connsiteX35" fmla="*/ 4138 w 1499675"/>
                <a:gd name="connsiteY35" fmla="*/ 2063263 h 4120840"/>
                <a:gd name="connsiteX36" fmla="*/ 5820 w 1499675"/>
                <a:gd name="connsiteY36" fmla="*/ 2020392 h 4120840"/>
                <a:gd name="connsiteX37" fmla="*/ 7334 w 1499675"/>
                <a:gd name="connsiteY37" fmla="*/ 2017770 h 4120840"/>
                <a:gd name="connsiteX38" fmla="*/ 498666 w 1499675"/>
                <a:gd name="connsiteY38" fmla="*/ 2312607 h 4120840"/>
                <a:gd name="connsiteX39" fmla="*/ 593086 w 1499675"/>
                <a:gd name="connsiteY39" fmla="*/ 2349183 h 4120840"/>
                <a:gd name="connsiteX40" fmla="*/ 608122 w 1499675"/>
                <a:gd name="connsiteY40" fmla="*/ 2133969 h 4120840"/>
                <a:gd name="connsiteX41" fmla="*/ 674204 w 1499675"/>
                <a:gd name="connsiteY41" fmla="*/ 1502990 h 4120840"/>
                <a:gd name="connsiteX42" fmla="*/ 695908 w 1499675"/>
                <a:gd name="connsiteY42" fmla="*/ 1343687 h 4120840"/>
                <a:gd name="connsiteX43" fmla="*/ 492494 w 1499675"/>
                <a:gd name="connsiteY43" fmla="*/ 1133194 h 4120840"/>
                <a:gd name="connsiteX44" fmla="*/ 277262 w 1499675"/>
                <a:gd name="connsiteY44" fmla="*/ 877486 h 4120840"/>
                <a:gd name="connsiteX45" fmla="*/ 288186 w 1499675"/>
                <a:gd name="connsiteY45" fmla="*/ 842209 h 4120840"/>
                <a:gd name="connsiteX46" fmla="*/ 290034 w 1499675"/>
                <a:gd name="connsiteY46" fmla="*/ 840374 h 4120840"/>
                <a:gd name="connsiteX47" fmla="*/ 632698 w 1499675"/>
                <a:gd name="connsiteY47" fmla="*/ 1194800 h 4120840"/>
                <a:gd name="connsiteX48" fmla="*/ 708628 w 1499675"/>
                <a:gd name="connsiteY48" fmla="*/ 1250330 h 4120840"/>
                <a:gd name="connsiteX49" fmla="*/ 742734 w 1499675"/>
                <a:gd name="connsiteY49" fmla="*/ 999998 h 4120840"/>
                <a:gd name="connsiteX50" fmla="*/ 815492 w 1499675"/>
                <a:gd name="connsiteY50" fmla="*/ 557462 h 4120840"/>
                <a:gd name="connsiteX51" fmla="*/ 679452 w 1499675"/>
                <a:gd name="connsiteY51" fmla="*/ 416689 h 4120840"/>
                <a:gd name="connsiteX52" fmla="*/ 552708 w 1499675"/>
                <a:gd name="connsiteY52" fmla="*/ 266110 h 4120840"/>
                <a:gd name="connsiteX53" fmla="*/ 559140 w 1499675"/>
                <a:gd name="connsiteY53" fmla="*/ 245337 h 4120840"/>
                <a:gd name="connsiteX54" fmla="*/ 560230 w 1499675"/>
                <a:gd name="connsiteY54" fmla="*/ 244256 h 4120840"/>
                <a:gd name="connsiteX55" fmla="*/ 762014 w 1499675"/>
                <a:gd name="connsiteY55" fmla="*/ 452967 h 4120840"/>
                <a:gd name="connsiteX56" fmla="*/ 825088 w 1499675"/>
                <a:gd name="connsiteY56" fmla="*/ 499095 h 4120840"/>
                <a:gd name="connsiteX57" fmla="*/ 825118 w 1499675"/>
                <a:gd name="connsiteY57" fmla="*/ 498907 h 4120840"/>
                <a:gd name="connsiteX58" fmla="*/ 921302 w 1499675"/>
                <a:gd name="connsiteY58" fmla="*/ 0 h 412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99675" h="4120840">
                  <a:moveTo>
                    <a:pt x="921302" y="0"/>
                  </a:moveTo>
                  <a:lnTo>
                    <a:pt x="951948" y="0"/>
                  </a:lnTo>
                  <a:cubicBezTo>
                    <a:pt x="935348" y="120454"/>
                    <a:pt x="920566" y="241101"/>
                    <a:pt x="907602" y="361901"/>
                  </a:cubicBezTo>
                  <a:lnTo>
                    <a:pt x="880480" y="656239"/>
                  </a:lnTo>
                  <a:lnTo>
                    <a:pt x="1019816" y="565676"/>
                  </a:lnTo>
                  <a:cubicBezTo>
                    <a:pt x="1084084" y="527000"/>
                    <a:pt x="1149676" y="490531"/>
                    <a:pt x="1216454" y="456280"/>
                  </a:cubicBezTo>
                  <a:cubicBezTo>
                    <a:pt x="1225180" y="456628"/>
                    <a:pt x="1233252" y="460957"/>
                    <a:pt x="1238356" y="468032"/>
                  </a:cubicBezTo>
                  <a:cubicBezTo>
                    <a:pt x="1238704" y="468501"/>
                    <a:pt x="1239030" y="468983"/>
                    <a:pt x="1239338" y="469479"/>
                  </a:cubicBezTo>
                  <a:cubicBezTo>
                    <a:pt x="1139670" y="518430"/>
                    <a:pt x="1046242" y="579173"/>
                    <a:pt x="961076" y="650422"/>
                  </a:cubicBezTo>
                  <a:lnTo>
                    <a:pt x="873758" y="731349"/>
                  </a:lnTo>
                  <a:lnTo>
                    <a:pt x="851652" y="1088206"/>
                  </a:lnTo>
                  <a:lnTo>
                    <a:pt x="843874" y="1364872"/>
                  </a:lnTo>
                  <a:lnTo>
                    <a:pt x="1058216" y="1225557"/>
                  </a:lnTo>
                  <a:cubicBezTo>
                    <a:pt x="1154582" y="1167565"/>
                    <a:pt x="1252934" y="1112882"/>
                    <a:pt x="1353062" y="1061525"/>
                  </a:cubicBezTo>
                  <a:cubicBezTo>
                    <a:pt x="1366146" y="1062047"/>
                    <a:pt x="1378250" y="1068537"/>
                    <a:pt x="1385904" y="1079146"/>
                  </a:cubicBezTo>
                  <a:cubicBezTo>
                    <a:pt x="1386424" y="1079850"/>
                    <a:pt x="1386914" y="1080573"/>
                    <a:pt x="1387378" y="1081316"/>
                  </a:cubicBezTo>
                  <a:cubicBezTo>
                    <a:pt x="1237928" y="1154715"/>
                    <a:pt x="1097838" y="1245796"/>
                    <a:pt x="970140" y="1352629"/>
                  </a:cubicBezTo>
                  <a:lnTo>
                    <a:pt x="840848" y="1472457"/>
                  </a:lnTo>
                  <a:lnTo>
                    <a:pt x="838862" y="1543135"/>
                  </a:lnTo>
                  <a:cubicBezTo>
                    <a:pt x="837442" y="1694835"/>
                    <a:pt x="838868" y="1846566"/>
                    <a:pt x="843140" y="1998247"/>
                  </a:cubicBezTo>
                  <a:lnTo>
                    <a:pt x="855964" y="2271319"/>
                  </a:lnTo>
                  <a:lnTo>
                    <a:pt x="920794" y="2240842"/>
                  </a:lnTo>
                  <a:cubicBezTo>
                    <a:pt x="1125264" y="2131727"/>
                    <a:pt x="1315900" y="1998439"/>
                    <a:pt x="1488552" y="1843806"/>
                  </a:cubicBezTo>
                  <a:cubicBezTo>
                    <a:pt x="1489256" y="1844797"/>
                    <a:pt x="1489922" y="1845789"/>
                    <a:pt x="1490590" y="1846839"/>
                  </a:cubicBezTo>
                  <a:cubicBezTo>
                    <a:pt x="1500268" y="1862235"/>
                    <a:pt x="1502344" y="1881276"/>
                    <a:pt x="1496192" y="1898422"/>
                  </a:cubicBezTo>
                  <a:cubicBezTo>
                    <a:pt x="1377696" y="2000889"/>
                    <a:pt x="1255828" y="2099317"/>
                    <a:pt x="1130724" y="2193451"/>
                  </a:cubicBezTo>
                  <a:lnTo>
                    <a:pt x="861162" y="2382032"/>
                  </a:lnTo>
                  <a:lnTo>
                    <a:pt x="864498" y="2453062"/>
                  </a:lnTo>
                  <a:cubicBezTo>
                    <a:pt x="874464" y="2604564"/>
                    <a:pt x="887280" y="2755937"/>
                    <a:pt x="902942" y="2907100"/>
                  </a:cubicBezTo>
                  <a:cubicBezTo>
                    <a:pt x="945156" y="3314605"/>
                    <a:pt x="1008014" y="3719631"/>
                    <a:pt x="1091302" y="4120840"/>
                  </a:cubicBezTo>
                  <a:lnTo>
                    <a:pt x="543014" y="4120840"/>
                  </a:lnTo>
                  <a:cubicBezTo>
                    <a:pt x="542458" y="4092795"/>
                    <a:pt x="541980" y="4064751"/>
                    <a:pt x="541502" y="4036515"/>
                  </a:cubicBezTo>
                  <a:cubicBezTo>
                    <a:pt x="534214" y="3612865"/>
                    <a:pt x="541732" y="3189420"/>
                    <a:pt x="563900" y="2766919"/>
                  </a:cubicBezTo>
                  <a:lnTo>
                    <a:pt x="586464" y="2443950"/>
                  </a:lnTo>
                  <a:lnTo>
                    <a:pt x="322722" y="2285614"/>
                  </a:lnTo>
                  <a:cubicBezTo>
                    <a:pt x="214070" y="2215160"/>
                    <a:pt x="107840" y="2140976"/>
                    <a:pt x="4138" y="2063263"/>
                  </a:cubicBezTo>
                  <a:cubicBezTo>
                    <a:pt x="-1914" y="2049472"/>
                    <a:pt x="-1308" y="2033654"/>
                    <a:pt x="5820" y="2020392"/>
                  </a:cubicBezTo>
                  <a:cubicBezTo>
                    <a:pt x="6290" y="2019488"/>
                    <a:pt x="6796" y="2018629"/>
                    <a:pt x="7334" y="2017770"/>
                  </a:cubicBezTo>
                  <a:cubicBezTo>
                    <a:pt x="158680" y="2135392"/>
                    <a:pt x="323680" y="2234376"/>
                    <a:pt x="498666" y="2312607"/>
                  </a:cubicBezTo>
                  <a:lnTo>
                    <a:pt x="593086" y="2349183"/>
                  </a:lnTo>
                  <a:lnTo>
                    <a:pt x="608122" y="2133969"/>
                  </a:lnTo>
                  <a:cubicBezTo>
                    <a:pt x="626512" y="1923283"/>
                    <a:pt x="648546" y="1712926"/>
                    <a:pt x="674204" y="1502990"/>
                  </a:cubicBezTo>
                  <a:lnTo>
                    <a:pt x="695908" y="1343687"/>
                  </a:lnTo>
                  <a:lnTo>
                    <a:pt x="492494" y="1133194"/>
                  </a:lnTo>
                  <a:cubicBezTo>
                    <a:pt x="417890" y="1050450"/>
                    <a:pt x="346128" y="965150"/>
                    <a:pt x="277262" y="877486"/>
                  </a:cubicBezTo>
                  <a:cubicBezTo>
                    <a:pt x="275290" y="864663"/>
                    <a:pt x="279330" y="851664"/>
                    <a:pt x="288186" y="842209"/>
                  </a:cubicBezTo>
                  <a:cubicBezTo>
                    <a:pt x="288770" y="841581"/>
                    <a:pt x="289402" y="840977"/>
                    <a:pt x="290034" y="840374"/>
                  </a:cubicBezTo>
                  <a:cubicBezTo>
                    <a:pt x="389642" y="971825"/>
                    <a:pt x="504698" y="1090830"/>
                    <a:pt x="632698" y="1194800"/>
                  </a:cubicBezTo>
                  <a:lnTo>
                    <a:pt x="708628" y="1250330"/>
                  </a:lnTo>
                  <a:lnTo>
                    <a:pt x="742734" y="999998"/>
                  </a:lnTo>
                  <a:lnTo>
                    <a:pt x="815492" y="557462"/>
                  </a:lnTo>
                  <a:lnTo>
                    <a:pt x="679452" y="416689"/>
                  </a:lnTo>
                  <a:cubicBezTo>
                    <a:pt x="635520" y="367963"/>
                    <a:pt x="593262" y="317733"/>
                    <a:pt x="552708" y="266110"/>
                  </a:cubicBezTo>
                  <a:cubicBezTo>
                    <a:pt x="551548" y="258559"/>
                    <a:pt x="553926" y="250904"/>
                    <a:pt x="559140" y="245337"/>
                  </a:cubicBezTo>
                  <a:cubicBezTo>
                    <a:pt x="559484" y="244967"/>
                    <a:pt x="559856" y="244611"/>
                    <a:pt x="560230" y="244256"/>
                  </a:cubicBezTo>
                  <a:cubicBezTo>
                    <a:pt x="618886" y="321664"/>
                    <a:pt x="686638" y="391742"/>
                    <a:pt x="762014" y="452967"/>
                  </a:cubicBezTo>
                  <a:lnTo>
                    <a:pt x="825088" y="499095"/>
                  </a:lnTo>
                  <a:lnTo>
                    <a:pt x="825118" y="498907"/>
                  </a:lnTo>
                  <a:cubicBezTo>
                    <a:pt x="854884" y="332225"/>
                    <a:pt x="886948" y="165907"/>
                    <a:pt x="921302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6" name="Shape 14579">
              <a:extLst>
                <a:ext uri="{FF2B5EF4-FFF2-40B4-BE49-F238E27FC236}">
                  <a16:creationId xmlns:a16="http://schemas.microsoft.com/office/drawing/2014/main" id="{0CE27E74-737B-4CBD-9115-914ECB2EF2DA}"/>
                </a:ext>
              </a:extLst>
            </p:cNvPr>
            <p:cNvSpPr/>
            <p:nvPr/>
          </p:nvSpPr>
          <p:spPr>
            <a:xfrm>
              <a:off x="2530808" y="12457000"/>
              <a:ext cx="19280393" cy="129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1" extrusionOk="0">
                  <a:moveTo>
                    <a:pt x="10185" y="3356"/>
                  </a:moveTo>
                  <a:cubicBezTo>
                    <a:pt x="9373" y="2682"/>
                    <a:pt x="8561" y="5146"/>
                    <a:pt x="7751" y="4082"/>
                  </a:cubicBezTo>
                  <a:cubicBezTo>
                    <a:pt x="7573" y="3848"/>
                    <a:pt x="7396" y="3444"/>
                    <a:pt x="7217" y="3536"/>
                  </a:cubicBezTo>
                  <a:cubicBezTo>
                    <a:pt x="7012" y="3642"/>
                    <a:pt x="6812" y="4395"/>
                    <a:pt x="6607" y="4461"/>
                  </a:cubicBezTo>
                  <a:cubicBezTo>
                    <a:pt x="6415" y="4523"/>
                    <a:pt x="6227" y="3982"/>
                    <a:pt x="6037" y="3645"/>
                  </a:cubicBezTo>
                  <a:cubicBezTo>
                    <a:pt x="5558" y="2794"/>
                    <a:pt x="5073" y="3236"/>
                    <a:pt x="4591" y="3261"/>
                  </a:cubicBezTo>
                  <a:cubicBezTo>
                    <a:pt x="4208" y="3282"/>
                    <a:pt x="3825" y="3039"/>
                    <a:pt x="3442" y="2870"/>
                  </a:cubicBezTo>
                  <a:cubicBezTo>
                    <a:pt x="3116" y="2726"/>
                    <a:pt x="2762" y="2920"/>
                    <a:pt x="2565" y="6384"/>
                  </a:cubicBezTo>
                  <a:cubicBezTo>
                    <a:pt x="2447" y="8472"/>
                    <a:pt x="2409" y="11571"/>
                    <a:pt x="2222" y="12483"/>
                  </a:cubicBezTo>
                  <a:cubicBezTo>
                    <a:pt x="1972" y="13699"/>
                    <a:pt x="1785" y="10019"/>
                    <a:pt x="1552" y="8625"/>
                  </a:cubicBezTo>
                  <a:cubicBezTo>
                    <a:pt x="1262" y="6886"/>
                    <a:pt x="943" y="8783"/>
                    <a:pt x="677" y="11280"/>
                  </a:cubicBezTo>
                  <a:cubicBezTo>
                    <a:pt x="425" y="13640"/>
                    <a:pt x="198" y="16470"/>
                    <a:pt x="0" y="19671"/>
                  </a:cubicBezTo>
                  <a:cubicBezTo>
                    <a:pt x="85" y="19671"/>
                    <a:pt x="169" y="19671"/>
                    <a:pt x="254" y="19671"/>
                  </a:cubicBezTo>
                  <a:cubicBezTo>
                    <a:pt x="7263" y="19671"/>
                    <a:pt x="14273" y="19671"/>
                    <a:pt x="21282" y="19671"/>
                  </a:cubicBezTo>
                  <a:cubicBezTo>
                    <a:pt x="21388" y="19671"/>
                    <a:pt x="21494" y="19671"/>
                    <a:pt x="21600" y="19671"/>
                  </a:cubicBezTo>
                  <a:cubicBezTo>
                    <a:pt x="21484" y="17315"/>
                    <a:pt x="21381" y="14835"/>
                    <a:pt x="21293" y="12254"/>
                  </a:cubicBezTo>
                  <a:cubicBezTo>
                    <a:pt x="21162" y="8405"/>
                    <a:pt x="21007" y="4141"/>
                    <a:pt x="20711" y="4151"/>
                  </a:cubicBezTo>
                  <a:cubicBezTo>
                    <a:pt x="20585" y="4155"/>
                    <a:pt x="20470" y="5123"/>
                    <a:pt x="20345" y="5221"/>
                  </a:cubicBezTo>
                  <a:cubicBezTo>
                    <a:pt x="20112" y="5403"/>
                    <a:pt x="19935" y="2816"/>
                    <a:pt x="19728" y="1413"/>
                  </a:cubicBezTo>
                  <a:cubicBezTo>
                    <a:pt x="19236" y="-1929"/>
                    <a:pt x="18682" y="1654"/>
                    <a:pt x="18143" y="2037"/>
                  </a:cubicBezTo>
                  <a:cubicBezTo>
                    <a:pt x="17731" y="2330"/>
                    <a:pt x="17327" y="690"/>
                    <a:pt x="16915" y="510"/>
                  </a:cubicBezTo>
                  <a:cubicBezTo>
                    <a:pt x="16631" y="386"/>
                    <a:pt x="16348" y="962"/>
                    <a:pt x="16063" y="1138"/>
                  </a:cubicBezTo>
                  <a:cubicBezTo>
                    <a:pt x="15642" y="1399"/>
                    <a:pt x="15218" y="779"/>
                    <a:pt x="14799" y="1539"/>
                  </a:cubicBezTo>
                  <a:cubicBezTo>
                    <a:pt x="14454" y="2164"/>
                    <a:pt x="14119" y="3715"/>
                    <a:pt x="13770" y="3567"/>
                  </a:cubicBezTo>
                  <a:cubicBezTo>
                    <a:pt x="13312" y="3374"/>
                    <a:pt x="12880" y="264"/>
                    <a:pt x="12425" y="1186"/>
                  </a:cubicBezTo>
                  <a:cubicBezTo>
                    <a:pt x="12207" y="1626"/>
                    <a:pt x="12006" y="2981"/>
                    <a:pt x="11793" y="3741"/>
                  </a:cubicBezTo>
                  <a:cubicBezTo>
                    <a:pt x="11268" y="5615"/>
                    <a:pt x="10724" y="3803"/>
                    <a:pt x="10185" y="335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6BE8F8E-5083-4525-9C40-984FBB452830}"/>
              </a:ext>
            </a:extLst>
          </p:cNvPr>
          <p:cNvSpPr txBox="1"/>
          <p:nvPr/>
        </p:nvSpPr>
        <p:spPr>
          <a:xfrm>
            <a:off x="5433636" y="2076219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Trends in Natural Capital 2020</a:t>
            </a:r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9F996E-01D7-455B-B3C4-E35ED631067B}"/>
              </a:ext>
            </a:extLst>
          </p:cNvPr>
          <p:cNvSpPr txBox="1"/>
          <p:nvPr/>
        </p:nvSpPr>
        <p:spPr>
          <a:xfrm>
            <a:off x="10512072" y="2021596"/>
            <a:ext cx="159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Re-generation of Natural Capital in the long-term</a:t>
            </a:r>
            <a:endParaRPr lang="en-GB" sz="1200" dirty="0"/>
          </a:p>
        </p:txBody>
      </p:sp>
      <p:sp>
        <p:nvSpPr>
          <p:cNvPr id="39" name="Arrow: Striped Right 38">
            <a:extLst>
              <a:ext uri="{FF2B5EF4-FFF2-40B4-BE49-F238E27FC236}">
                <a16:creationId xmlns:a16="http://schemas.microsoft.com/office/drawing/2014/main" id="{B71B3FD8-937A-4576-8F98-E209F7C8E457}"/>
              </a:ext>
            </a:extLst>
          </p:cNvPr>
          <p:cNvSpPr/>
          <p:nvPr/>
        </p:nvSpPr>
        <p:spPr>
          <a:xfrm>
            <a:off x="6822831" y="2194560"/>
            <a:ext cx="3530991" cy="224985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27DAD3-30B5-48D4-907A-77E8BC112C89}"/>
              </a:ext>
            </a:extLst>
          </p:cNvPr>
          <p:cNvSpPr txBox="1"/>
          <p:nvPr/>
        </p:nvSpPr>
        <p:spPr>
          <a:xfrm>
            <a:off x="6743705" y="2326738"/>
            <a:ext cx="368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Transformation and mind-set change</a:t>
            </a:r>
            <a:endParaRPr lang="en-GB" sz="16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6CB49-A6AA-4D4C-BCC2-53E4FF546AEC}"/>
              </a:ext>
            </a:extLst>
          </p:cNvPr>
          <p:cNvGrpSpPr/>
          <p:nvPr/>
        </p:nvGrpSpPr>
        <p:grpSpPr>
          <a:xfrm>
            <a:off x="8229378" y="5562607"/>
            <a:ext cx="1129498" cy="1073591"/>
            <a:chOff x="7930565" y="4100760"/>
            <a:chExt cx="1935605" cy="1935607"/>
          </a:xfrm>
        </p:grpSpPr>
        <p:sp>
          <p:nvSpPr>
            <p:cNvPr id="47" name="Shape 35219">
              <a:extLst>
                <a:ext uri="{FF2B5EF4-FFF2-40B4-BE49-F238E27FC236}">
                  <a16:creationId xmlns:a16="http://schemas.microsoft.com/office/drawing/2014/main" id="{C33A1ECC-D12A-4D68-AF9E-E9712E30C30B}"/>
                </a:ext>
              </a:extLst>
            </p:cNvPr>
            <p:cNvSpPr/>
            <p:nvPr/>
          </p:nvSpPr>
          <p:spPr>
            <a:xfrm>
              <a:off x="7930565" y="4100760"/>
              <a:ext cx="1935605" cy="1935607"/>
            </a:xfrm>
            <a:prstGeom prst="ellipse">
              <a:avLst/>
            </a:pr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50927790-4B2C-4C45-9BD8-52C8446D6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3481" y="4398702"/>
              <a:ext cx="1073699" cy="1088101"/>
            </a:xfrm>
            <a:custGeom>
              <a:avLst/>
              <a:gdLst>
                <a:gd name="connsiteX0" fmla="*/ 76884 w 591777"/>
                <a:gd name="connsiteY0" fmla="*/ 530225 h 599715"/>
                <a:gd name="connsiteX1" fmla="*/ 176397 w 591777"/>
                <a:gd name="connsiteY1" fmla="*/ 530225 h 599715"/>
                <a:gd name="connsiteX2" fmla="*/ 185378 w 591777"/>
                <a:gd name="connsiteY2" fmla="*/ 539563 h 599715"/>
                <a:gd name="connsiteX3" fmla="*/ 176397 w 591777"/>
                <a:gd name="connsiteY3" fmla="*/ 548902 h 599715"/>
                <a:gd name="connsiteX4" fmla="*/ 76884 w 591777"/>
                <a:gd name="connsiteY4" fmla="*/ 548902 h 599715"/>
                <a:gd name="connsiteX5" fmla="*/ 68262 w 591777"/>
                <a:gd name="connsiteY5" fmla="*/ 539563 h 599715"/>
                <a:gd name="connsiteX6" fmla="*/ 76884 w 591777"/>
                <a:gd name="connsiteY6" fmla="*/ 530225 h 599715"/>
                <a:gd name="connsiteX7" fmla="*/ 76852 w 591777"/>
                <a:gd name="connsiteY7" fmla="*/ 485775 h 599715"/>
                <a:gd name="connsiteX8" fmla="*/ 193894 w 591777"/>
                <a:gd name="connsiteY8" fmla="*/ 485775 h 599715"/>
                <a:gd name="connsiteX9" fmla="*/ 202842 w 591777"/>
                <a:gd name="connsiteY9" fmla="*/ 495487 h 599715"/>
                <a:gd name="connsiteX10" fmla="*/ 193894 w 591777"/>
                <a:gd name="connsiteY10" fmla="*/ 504452 h 599715"/>
                <a:gd name="connsiteX11" fmla="*/ 76852 w 591777"/>
                <a:gd name="connsiteY11" fmla="*/ 504452 h 599715"/>
                <a:gd name="connsiteX12" fmla="*/ 68262 w 591777"/>
                <a:gd name="connsiteY12" fmla="*/ 495487 h 599715"/>
                <a:gd name="connsiteX13" fmla="*/ 76852 w 591777"/>
                <a:gd name="connsiteY13" fmla="*/ 485775 h 599715"/>
                <a:gd name="connsiteX14" fmla="*/ 76917 w 591777"/>
                <a:gd name="connsiteY14" fmla="*/ 439737 h 599715"/>
                <a:gd name="connsiteX15" fmla="*/ 212874 w 591777"/>
                <a:gd name="connsiteY15" fmla="*/ 439737 h 599715"/>
                <a:gd name="connsiteX16" fmla="*/ 221889 w 591777"/>
                <a:gd name="connsiteY16" fmla="*/ 449075 h 599715"/>
                <a:gd name="connsiteX17" fmla="*/ 212874 w 591777"/>
                <a:gd name="connsiteY17" fmla="*/ 458414 h 599715"/>
                <a:gd name="connsiteX18" fmla="*/ 76917 w 591777"/>
                <a:gd name="connsiteY18" fmla="*/ 458414 h 599715"/>
                <a:gd name="connsiteX19" fmla="*/ 68262 w 591777"/>
                <a:gd name="connsiteY19" fmla="*/ 449075 h 599715"/>
                <a:gd name="connsiteX20" fmla="*/ 76917 w 591777"/>
                <a:gd name="connsiteY20" fmla="*/ 439737 h 599715"/>
                <a:gd name="connsiteX21" fmla="*/ 35996 w 591777"/>
                <a:gd name="connsiteY21" fmla="*/ 410976 h 599715"/>
                <a:gd name="connsiteX22" fmla="*/ 35996 w 591777"/>
                <a:gd name="connsiteY22" fmla="*/ 581706 h 599715"/>
                <a:gd name="connsiteX23" fmla="*/ 188980 w 591777"/>
                <a:gd name="connsiteY23" fmla="*/ 581706 h 599715"/>
                <a:gd name="connsiteX24" fmla="*/ 260252 w 591777"/>
                <a:gd name="connsiteY24" fmla="*/ 410976 h 599715"/>
                <a:gd name="connsiteX25" fmla="*/ 132790 w 591777"/>
                <a:gd name="connsiteY25" fmla="*/ 354432 h 599715"/>
                <a:gd name="connsiteX26" fmla="*/ 145863 w 591777"/>
                <a:gd name="connsiteY26" fmla="*/ 354432 h 599715"/>
                <a:gd name="connsiteX27" fmla="*/ 148852 w 591777"/>
                <a:gd name="connsiteY27" fmla="*/ 360542 h 599715"/>
                <a:gd name="connsiteX28" fmla="*/ 145863 w 591777"/>
                <a:gd name="connsiteY28" fmla="*/ 367012 h 599715"/>
                <a:gd name="connsiteX29" fmla="*/ 139140 w 591777"/>
                <a:gd name="connsiteY29" fmla="*/ 369528 h 599715"/>
                <a:gd name="connsiteX30" fmla="*/ 132790 w 591777"/>
                <a:gd name="connsiteY30" fmla="*/ 367012 h 599715"/>
                <a:gd name="connsiteX31" fmla="*/ 130175 w 591777"/>
                <a:gd name="connsiteY31" fmla="*/ 360542 h 599715"/>
                <a:gd name="connsiteX32" fmla="*/ 132790 w 591777"/>
                <a:gd name="connsiteY32" fmla="*/ 354432 h 599715"/>
                <a:gd name="connsiteX33" fmla="*/ 139140 w 591777"/>
                <a:gd name="connsiteY33" fmla="*/ 312737 h 599715"/>
                <a:gd name="connsiteX34" fmla="*/ 148852 w 591777"/>
                <a:gd name="connsiteY34" fmla="*/ 322075 h 599715"/>
                <a:gd name="connsiteX35" fmla="*/ 139140 w 591777"/>
                <a:gd name="connsiteY35" fmla="*/ 331413 h 599715"/>
                <a:gd name="connsiteX36" fmla="*/ 130175 w 591777"/>
                <a:gd name="connsiteY36" fmla="*/ 322075 h 599715"/>
                <a:gd name="connsiteX37" fmla="*/ 139140 w 591777"/>
                <a:gd name="connsiteY37" fmla="*/ 312737 h 599715"/>
                <a:gd name="connsiteX38" fmla="*/ 132790 w 591777"/>
                <a:gd name="connsiteY38" fmla="*/ 276347 h 599715"/>
                <a:gd name="connsiteX39" fmla="*/ 145863 w 591777"/>
                <a:gd name="connsiteY39" fmla="*/ 276347 h 599715"/>
                <a:gd name="connsiteX40" fmla="*/ 148852 w 591777"/>
                <a:gd name="connsiteY40" fmla="*/ 282941 h 599715"/>
                <a:gd name="connsiteX41" fmla="*/ 145863 w 591777"/>
                <a:gd name="connsiteY41" fmla="*/ 289169 h 599715"/>
                <a:gd name="connsiteX42" fmla="*/ 139140 w 591777"/>
                <a:gd name="connsiteY42" fmla="*/ 291733 h 599715"/>
                <a:gd name="connsiteX43" fmla="*/ 132790 w 591777"/>
                <a:gd name="connsiteY43" fmla="*/ 289169 h 599715"/>
                <a:gd name="connsiteX44" fmla="*/ 130175 w 591777"/>
                <a:gd name="connsiteY44" fmla="*/ 282941 h 599715"/>
                <a:gd name="connsiteX45" fmla="*/ 132790 w 591777"/>
                <a:gd name="connsiteY45" fmla="*/ 276347 h 599715"/>
                <a:gd name="connsiteX46" fmla="*/ 92870 w 591777"/>
                <a:gd name="connsiteY46" fmla="*/ 258616 h 599715"/>
                <a:gd name="connsiteX47" fmla="*/ 92870 w 591777"/>
                <a:gd name="connsiteY47" fmla="*/ 392967 h 599715"/>
                <a:gd name="connsiteX48" fmla="*/ 264932 w 591777"/>
                <a:gd name="connsiteY48" fmla="*/ 392967 h 599715"/>
                <a:gd name="connsiteX49" fmla="*/ 275371 w 591777"/>
                <a:gd name="connsiteY49" fmla="*/ 334976 h 599715"/>
                <a:gd name="connsiteX50" fmla="*/ 194379 w 591777"/>
                <a:gd name="connsiteY50" fmla="*/ 334976 h 599715"/>
                <a:gd name="connsiteX51" fmla="*/ 185380 w 591777"/>
                <a:gd name="connsiteY51" fmla="*/ 325971 h 599715"/>
                <a:gd name="connsiteX52" fmla="*/ 185380 w 591777"/>
                <a:gd name="connsiteY52" fmla="*/ 258616 h 599715"/>
                <a:gd name="connsiteX53" fmla="*/ 297688 w 591777"/>
                <a:gd name="connsiteY53" fmla="*/ 247810 h 599715"/>
                <a:gd name="connsiteX54" fmla="*/ 209858 w 591777"/>
                <a:gd name="connsiteY54" fmla="*/ 581706 h 599715"/>
                <a:gd name="connsiteX55" fmla="*/ 567300 w 591777"/>
                <a:gd name="connsiteY55" fmla="*/ 581706 h 599715"/>
                <a:gd name="connsiteX56" fmla="*/ 479469 w 591777"/>
                <a:gd name="connsiteY56" fmla="*/ 247810 h 599715"/>
                <a:gd name="connsiteX57" fmla="*/ 282930 w 591777"/>
                <a:gd name="connsiteY57" fmla="*/ 154521 h 599715"/>
                <a:gd name="connsiteX58" fmla="*/ 296609 w 591777"/>
                <a:gd name="connsiteY58" fmla="*/ 229800 h 599715"/>
                <a:gd name="connsiteX59" fmla="*/ 480549 w 591777"/>
                <a:gd name="connsiteY59" fmla="*/ 229800 h 599715"/>
                <a:gd name="connsiteX60" fmla="*/ 494228 w 591777"/>
                <a:gd name="connsiteY60" fmla="*/ 154521 h 599715"/>
                <a:gd name="connsiteX61" fmla="*/ 329005 w 591777"/>
                <a:gd name="connsiteY61" fmla="*/ 18009 h 599715"/>
                <a:gd name="connsiteX62" fmla="*/ 308847 w 591777"/>
                <a:gd name="connsiteY62" fmla="*/ 38540 h 599715"/>
                <a:gd name="connsiteX63" fmla="*/ 328645 w 591777"/>
                <a:gd name="connsiteY63" fmla="*/ 58711 h 599715"/>
                <a:gd name="connsiteX64" fmla="*/ 329725 w 591777"/>
                <a:gd name="connsiteY64" fmla="*/ 58711 h 599715"/>
                <a:gd name="connsiteX65" fmla="*/ 336564 w 591777"/>
                <a:gd name="connsiteY65" fmla="*/ 61592 h 599715"/>
                <a:gd name="connsiteX66" fmla="*/ 338724 w 591777"/>
                <a:gd name="connsiteY66" fmla="*/ 68796 h 599715"/>
                <a:gd name="connsiteX67" fmla="*/ 338004 w 591777"/>
                <a:gd name="connsiteY67" fmla="*/ 72758 h 599715"/>
                <a:gd name="connsiteX68" fmla="*/ 361402 w 591777"/>
                <a:gd name="connsiteY68" fmla="*/ 100493 h 599715"/>
                <a:gd name="connsiteX69" fmla="*/ 368241 w 591777"/>
                <a:gd name="connsiteY69" fmla="*/ 105175 h 599715"/>
                <a:gd name="connsiteX70" fmla="*/ 367881 w 591777"/>
                <a:gd name="connsiteY70" fmla="*/ 113459 h 599715"/>
                <a:gd name="connsiteX71" fmla="*/ 362122 w 591777"/>
                <a:gd name="connsiteY71" fmla="*/ 135071 h 599715"/>
                <a:gd name="connsiteX72" fmla="*/ 362122 w 591777"/>
                <a:gd name="connsiteY72" fmla="*/ 136511 h 599715"/>
                <a:gd name="connsiteX73" fmla="*/ 451032 w 591777"/>
                <a:gd name="connsiteY73" fmla="*/ 136511 h 599715"/>
                <a:gd name="connsiteX74" fmla="*/ 451032 w 591777"/>
                <a:gd name="connsiteY74" fmla="*/ 135071 h 599715"/>
                <a:gd name="connsiteX75" fmla="*/ 406397 w 591777"/>
                <a:gd name="connsiteY75" fmla="*/ 90767 h 599715"/>
                <a:gd name="connsiteX76" fmla="*/ 402797 w 591777"/>
                <a:gd name="connsiteY76" fmla="*/ 91128 h 599715"/>
                <a:gd name="connsiteX77" fmla="*/ 394878 w 591777"/>
                <a:gd name="connsiteY77" fmla="*/ 87886 h 599715"/>
                <a:gd name="connsiteX78" fmla="*/ 393438 w 591777"/>
                <a:gd name="connsiteY78" fmla="*/ 79602 h 599715"/>
                <a:gd name="connsiteX79" fmla="*/ 394518 w 591777"/>
                <a:gd name="connsiteY79" fmla="*/ 72758 h 599715"/>
                <a:gd name="connsiteX80" fmla="*/ 366441 w 591777"/>
                <a:gd name="connsiteY80" fmla="*/ 44303 h 599715"/>
                <a:gd name="connsiteX81" fmla="*/ 360322 w 591777"/>
                <a:gd name="connsiteY81" fmla="*/ 45384 h 599715"/>
                <a:gd name="connsiteX82" fmla="*/ 352763 w 591777"/>
                <a:gd name="connsiteY82" fmla="*/ 43583 h 599715"/>
                <a:gd name="connsiteX83" fmla="*/ 349163 w 591777"/>
                <a:gd name="connsiteY83" fmla="*/ 37099 h 599715"/>
                <a:gd name="connsiteX84" fmla="*/ 329005 w 591777"/>
                <a:gd name="connsiteY84" fmla="*/ 18009 h 599715"/>
                <a:gd name="connsiteX85" fmla="*/ 329005 w 591777"/>
                <a:gd name="connsiteY85" fmla="*/ 0 h 599715"/>
                <a:gd name="connsiteX86" fmla="*/ 365361 w 591777"/>
                <a:gd name="connsiteY86" fmla="*/ 26654 h 599715"/>
                <a:gd name="connsiteX87" fmla="*/ 412156 w 591777"/>
                <a:gd name="connsiteY87" fmla="*/ 72758 h 599715"/>
                <a:gd name="connsiteX88" fmla="*/ 412156 w 591777"/>
                <a:gd name="connsiteY88" fmla="*/ 73118 h 599715"/>
                <a:gd name="connsiteX89" fmla="*/ 468670 w 591777"/>
                <a:gd name="connsiteY89" fmla="*/ 135071 h 599715"/>
                <a:gd name="connsiteX90" fmla="*/ 468670 w 591777"/>
                <a:gd name="connsiteY90" fmla="*/ 136511 h 599715"/>
                <a:gd name="connsiteX91" fmla="*/ 506466 w 591777"/>
                <a:gd name="connsiteY91" fmla="*/ 136511 h 599715"/>
                <a:gd name="connsiteX92" fmla="*/ 514025 w 591777"/>
                <a:gd name="connsiteY92" fmla="*/ 140473 h 599715"/>
                <a:gd name="connsiteX93" fmla="*/ 514745 w 591777"/>
                <a:gd name="connsiteY93" fmla="*/ 148758 h 599715"/>
                <a:gd name="connsiteX94" fmla="*/ 590697 w 591777"/>
                <a:gd name="connsiteY94" fmla="*/ 586028 h 599715"/>
                <a:gd name="connsiteX95" fmla="*/ 590697 w 591777"/>
                <a:gd name="connsiteY95" fmla="*/ 586748 h 599715"/>
                <a:gd name="connsiteX96" fmla="*/ 591057 w 591777"/>
                <a:gd name="connsiteY96" fmla="*/ 587469 h 599715"/>
                <a:gd name="connsiteX97" fmla="*/ 591777 w 591777"/>
                <a:gd name="connsiteY97" fmla="*/ 590350 h 599715"/>
                <a:gd name="connsiteX98" fmla="*/ 591057 w 591777"/>
                <a:gd name="connsiteY98" fmla="*/ 593592 h 599715"/>
                <a:gd name="connsiteX99" fmla="*/ 590697 w 591777"/>
                <a:gd name="connsiteY99" fmla="*/ 594312 h 599715"/>
                <a:gd name="connsiteX100" fmla="*/ 590697 w 591777"/>
                <a:gd name="connsiteY100" fmla="*/ 595033 h 599715"/>
                <a:gd name="connsiteX101" fmla="*/ 589257 w 591777"/>
                <a:gd name="connsiteY101" fmla="*/ 596834 h 599715"/>
                <a:gd name="connsiteX102" fmla="*/ 586378 w 591777"/>
                <a:gd name="connsiteY102" fmla="*/ 598634 h 599715"/>
                <a:gd name="connsiteX103" fmla="*/ 586018 w 591777"/>
                <a:gd name="connsiteY103" fmla="*/ 598995 h 599715"/>
                <a:gd name="connsiteX104" fmla="*/ 582778 w 591777"/>
                <a:gd name="connsiteY104" fmla="*/ 599715 h 599715"/>
                <a:gd name="connsiteX105" fmla="*/ 202659 w 591777"/>
                <a:gd name="connsiteY105" fmla="*/ 599715 h 599715"/>
                <a:gd name="connsiteX106" fmla="*/ 194379 w 591777"/>
                <a:gd name="connsiteY106" fmla="*/ 599715 h 599715"/>
                <a:gd name="connsiteX107" fmla="*/ 26997 w 591777"/>
                <a:gd name="connsiteY107" fmla="*/ 599715 h 599715"/>
                <a:gd name="connsiteX108" fmla="*/ 8999 w 591777"/>
                <a:gd name="connsiteY108" fmla="*/ 599715 h 599715"/>
                <a:gd name="connsiteX109" fmla="*/ 0 w 591777"/>
                <a:gd name="connsiteY109" fmla="*/ 590350 h 599715"/>
                <a:gd name="connsiteX110" fmla="*/ 8999 w 591777"/>
                <a:gd name="connsiteY110" fmla="*/ 581706 h 599715"/>
                <a:gd name="connsiteX111" fmla="*/ 17998 w 591777"/>
                <a:gd name="connsiteY111" fmla="*/ 581706 h 599715"/>
                <a:gd name="connsiteX112" fmla="*/ 17998 w 591777"/>
                <a:gd name="connsiteY112" fmla="*/ 402331 h 599715"/>
                <a:gd name="connsiteX113" fmla="*/ 26997 w 591777"/>
                <a:gd name="connsiteY113" fmla="*/ 392967 h 599715"/>
                <a:gd name="connsiteX114" fmla="*/ 74872 w 591777"/>
                <a:gd name="connsiteY114" fmla="*/ 392967 h 599715"/>
                <a:gd name="connsiteX115" fmla="*/ 74872 w 591777"/>
                <a:gd name="connsiteY115" fmla="*/ 258616 h 599715"/>
                <a:gd name="connsiteX116" fmla="*/ 67313 w 591777"/>
                <a:gd name="connsiteY116" fmla="*/ 258616 h 599715"/>
                <a:gd name="connsiteX117" fmla="*/ 58314 w 591777"/>
                <a:gd name="connsiteY117" fmla="*/ 249971 h 599715"/>
                <a:gd name="connsiteX118" fmla="*/ 67313 w 591777"/>
                <a:gd name="connsiteY118" fmla="*/ 240606 h 599715"/>
                <a:gd name="connsiteX119" fmla="*/ 83511 w 591777"/>
                <a:gd name="connsiteY119" fmla="*/ 240606 h 599715"/>
                <a:gd name="connsiteX120" fmla="*/ 194379 w 591777"/>
                <a:gd name="connsiteY120" fmla="*/ 240606 h 599715"/>
                <a:gd name="connsiteX121" fmla="*/ 210578 w 591777"/>
                <a:gd name="connsiteY121" fmla="*/ 240606 h 599715"/>
                <a:gd name="connsiteX122" fmla="*/ 219577 w 591777"/>
                <a:gd name="connsiteY122" fmla="*/ 249971 h 599715"/>
                <a:gd name="connsiteX123" fmla="*/ 210578 w 591777"/>
                <a:gd name="connsiteY123" fmla="*/ 258616 h 599715"/>
                <a:gd name="connsiteX124" fmla="*/ 203378 w 591777"/>
                <a:gd name="connsiteY124" fmla="*/ 258616 h 599715"/>
                <a:gd name="connsiteX125" fmla="*/ 203378 w 591777"/>
                <a:gd name="connsiteY125" fmla="*/ 316966 h 599715"/>
                <a:gd name="connsiteX126" fmla="*/ 277171 w 591777"/>
                <a:gd name="connsiteY126" fmla="*/ 316966 h 599715"/>
                <a:gd name="connsiteX127" fmla="*/ 262052 w 591777"/>
                <a:gd name="connsiteY127" fmla="*/ 148758 h 599715"/>
                <a:gd name="connsiteX128" fmla="*/ 263132 w 591777"/>
                <a:gd name="connsiteY128" fmla="*/ 140473 h 599715"/>
                <a:gd name="connsiteX129" fmla="*/ 270331 w 591777"/>
                <a:gd name="connsiteY129" fmla="*/ 136511 h 599715"/>
                <a:gd name="connsiteX130" fmla="*/ 344483 w 591777"/>
                <a:gd name="connsiteY130" fmla="*/ 136511 h 599715"/>
                <a:gd name="connsiteX131" fmla="*/ 344123 w 591777"/>
                <a:gd name="connsiteY131" fmla="*/ 135071 h 599715"/>
                <a:gd name="connsiteX132" fmla="*/ 347723 w 591777"/>
                <a:gd name="connsiteY132" fmla="*/ 114900 h 599715"/>
                <a:gd name="connsiteX133" fmla="*/ 320006 w 591777"/>
                <a:gd name="connsiteY133" fmla="*/ 75639 h 599715"/>
                <a:gd name="connsiteX134" fmla="*/ 290849 w 591777"/>
                <a:gd name="connsiteY134" fmla="*/ 38540 h 599715"/>
                <a:gd name="connsiteX135" fmla="*/ 329005 w 591777"/>
                <a:gd name="connsiteY135" fmla="*/ 0 h 59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591777" h="599715">
                  <a:moveTo>
                    <a:pt x="76884" y="530225"/>
                  </a:moveTo>
                  <a:lnTo>
                    <a:pt x="176397" y="530225"/>
                  </a:lnTo>
                  <a:cubicBezTo>
                    <a:pt x="181426" y="530225"/>
                    <a:pt x="185378" y="534334"/>
                    <a:pt x="185378" y="539563"/>
                  </a:cubicBezTo>
                  <a:cubicBezTo>
                    <a:pt x="185378" y="544793"/>
                    <a:pt x="181426" y="548902"/>
                    <a:pt x="176397" y="548902"/>
                  </a:cubicBezTo>
                  <a:lnTo>
                    <a:pt x="76884" y="548902"/>
                  </a:lnTo>
                  <a:cubicBezTo>
                    <a:pt x="72214" y="548902"/>
                    <a:pt x="68262" y="544793"/>
                    <a:pt x="68262" y="539563"/>
                  </a:cubicBezTo>
                  <a:cubicBezTo>
                    <a:pt x="68262" y="534334"/>
                    <a:pt x="72214" y="530225"/>
                    <a:pt x="76884" y="530225"/>
                  </a:cubicBezTo>
                  <a:close/>
                  <a:moveTo>
                    <a:pt x="76852" y="485775"/>
                  </a:moveTo>
                  <a:lnTo>
                    <a:pt x="193894" y="485775"/>
                  </a:lnTo>
                  <a:cubicBezTo>
                    <a:pt x="198905" y="485775"/>
                    <a:pt x="202842" y="489884"/>
                    <a:pt x="202842" y="495487"/>
                  </a:cubicBezTo>
                  <a:cubicBezTo>
                    <a:pt x="202842" y="500343"/>
                    <a:pt x="198905" y="504452"/>
                    <a:pt x="193894" y="504452"/>
                  </a:cubicBezTo>
                  <a:lnTo>
                    <a:pt x="76852" y="504452"/>
                  </a:lnTo>
                  <a:cubicBezTo>
                    <a:pt x="72199" y="504452"/>
                    <a:pt x="68262" y="500343"/>
                    <a:pt x="68262" y="495487"/>
                  </a:cubicBezTo>
                  <a:cubicBezTo>
                    <a:pt x="68262" y="489884"/>
                    <a:pt x="72199" y="485775"/>
                    <a:pt x="76852" y="485775"/>
                  </a:cubicBezTo>
                  <a:close/>
                  <a:moveTo>
                    <a:pt x="76917" y="439737"/>
                  </a:moveTo>
                  <a:lnTo>
                    <a:pt x="212874" y="439737"/>
                  </a:lnTo>
                  <a:cubicBezTo>
                    <a:pt x="217923" y="439737"/>
                    <a:pt x="221889" y="443846"/>
                    <a:pt x="221889" y="449075"/>
                  </a:cubicBezTo>
                  <a:cubicBezTo>
                    <a:pt x="221889" y="453931"/>
                    <a:pt x="217923" y="458414"/>
                    <a:pt x="212874" y="458414"/>
                  </a:cubicBezTo>
                  <a:lnTo>
                    <a:pt x="76917" y="458414"/>
                  </a:lnTo>
                  <a:cubicBezTo>
                    <a:pt x="72229" y="458414"/>
                    <a:pt x="68262" y="453931"/>
                    <a:pt x="68262" y="449075"/>
                  </a:cubicBezTo>
                  <a:cubicBezTo>
                    <a:pt x="68262" y="443846"/>
                    <a:pt x="72229" y="439737"/>
                    <a:pt x="76917" y="439737"/>
                  </a:cubicBezTo>
                  <a:close/>
                  <a:moveTo>
                    <a:pt x="35996" y="410976"/>
                  </a:moveTo>
                  <a:lnTo>
                    <a:pt x="35996" y="581706"/>
                  </a:lnTo>
                  <a:lnTo>
                    <a:pt x="188980" y="581706"/>
                  </a:lnTo>
                  <a:cubicBezTo>
                    <a:pt x="224616" y="520113"/>
                    <a:pt x="246934" y="462843"/>
                    <a:pt x="260252" y="410976"/>
                  </a:cubicBezTo>
                  <a:close/>
                  <a:moveTo>
                    <a:pt x="132790" y="354432"/>
                  </a:moveTo>
                  <a:cubicBezTo>
                    <a:pt x="136152" y="350837"/>
                    <a:pt x="142128" y="350837"/>
                    <a:pt x="145863" y="354432"/>
                  </a:cubicBezTo>
                  <a:cubicBezTo>
                    <a:pt x="147357" y="355869"/>
                    <a:pt x="148852" y="358026"/>
                    <a:pt x="148852" y="360542"/>
                  </a:cubicBezTo>
                  <a:cubicBezTo>
                    <a:pt x="148852" y="362699"/>
                    <a:pt x="147357" y="365215"/>
                    <a:pt x="145863" y="367012"/>
                  </a:cubicBezTo>
                  <a:cubicBezTo>
                    <a:pt x="143996" y="368450"/>
                    <a:pt x="141754" y="369528"/>
                    <a:pt x="139140" y="369528"/>
                  </a:cubicBezTo>
                  <a:cubicBezTo>
                    <a:pt x="136899" y="369528"/>
                    <a:pt x="134284" y="368450"/>
                    <a:pt x="132790" y="367012"/>
                  </a:cubicBezTo>
                  <a:cubicBezTo>
                    <a:pt x="130922" y="365215"/>
                    <a:pt x="130175" y="362699"/>
                    <a:pt x="130175" y="360542"/>
                  </a:cubicBezTo>
                  <a:cubicBezTo>
                    <a:pt x="130175" y="358026"/>
                    <a:pt x="130922" y="355510"/>
                    <a:pt x="132790" y="354432"/>
                  </a:cubicBezTo>
                  <a:close/>
                  <a:moveTo>
                    <a:pt x="139140" y="312737"/>
                  </a:moveTo>
                  <a:cubicBezTo>
                    <a:pt x="144369" y="312737"/>
                    <a:pt x="148852" y="316846"/>
                    <a:pt x="148852" y="322075"/>
                  </a:cubicBezTo>
                  <a:cubicBezTo>
                    <a:pt x="148852" y="327304"/>
                    <a:pt x="144369" y="331413"/>
                    <a:pt x="139140" y="331413"/>
                  </a:cubicBezTo>
                  <a:cubicBezTo>
                    <a:pt x="133910" y="331413"/>
                    <a:pt x="130175" y="327304"/>
                    <a:pt x="130175" y="322075"/>
                  </a:cubicBezTo>
                  <a:cubicBezTo>
                    <a:pt x="130175" y="316846"/>
                    <a:pt x="133910" y="312737"/>
                    <a:pt x="139140" y="312737"/>
                  </a:cubicBezTo>
                  <a:close/>
                  <a:moveTo>
                    <a:pt x="132790" y="276347"/>
                  </a:moveTo>
                  <a:cubicBezTo>
                    <a:pt x="136152" y="273050"/>
                    <a:pt x="142128" y="273050"/>
                    <a:pt x="145863" y="276347"/>
                  </a:cubicBezTo>
                  <a:cubicBezTo>
                    <a:pt x="147357" y="278179"/>
                    <a:pt x="148852" y="280377"/>
                    <a:pt x="148852" y="282941"/>
                  </a:cubicBezTo>
                  <a:cubicBezTo>
                    <a:pt x="148852" y="285139"/>
                    <a:pt x="147357" y="287704"/>
                    <a:pt x="145863" y="289169"/>
                  </a:cubicBezTo>
                  <a:cubicBezTo>
                    <a:pt x="143996" y="291001"/>
                    <a:pt x="141754" y="291733"/>
                    <a:pt x="139140" y="291733"/>
                  </a:cubicBezTo>
                  <a:cubicBezTo>
                    <a:pt x="136899" y="291733"/>
                    <a:pt x="134284" y="291001"/>
                    <a:pt x="132790" y="289169"/>
                  </a:cubicBezTo>
                  <a:cubicBezTo>
                    <a:pt x="130922" y="287704"/>
                    <a:pt x="130175" y="285139"/>
                    <a:pt x="130175" y="282941"/>
                  </a:cubicBezTo>
                  <a:cubicBezTo>
                    <a:pt x="130175" y="280377"/>
                    <a:pt x="130922" y="278179"/>
                    <a:pt x="132790" y="276347"/>
                  </a:cubicBezTo>
                  <a:close/>
                  <a:moveTo>
                    <a:pt x="92870" y="258616"/>
                  </a:moveTo>
                  <a:lnTo>
                    <a:pt x="92870" y="392967"/>
                  </a:lnTo>
                  <a:lnTo>
                    <a:pt x="264932" y="392967"/>
                  </a:lnTo>
                  <a:cubicBezTo>
                    <a:pt x="269611" y="372796"/>
                    <a:pt x="272851" y="353346"/>
                    <a:pt x="275371" y="334976"/>
                  </a:cubicBezTo>
                  <a:lnTo>
                    <a:pt x="194379" y="334976"/>
                  </a:lnTo>
                  <a:cubicBezTo>
                    <a:pt x="189340" y="334976"/>
                    <a:pt x="185380" y="331014"/>
                    <a:pt x="185380" y="325971"/>
                  </a:cubicBezTo>
                  <a:lnTo>
                    <a:pt x="185380" y="258616"/>
                  </a:lnTo>
                  <a:close/>
                  <a:moveTo>
                    <a:pt x="297688" y="247810"/>
                  </a:moveTo>
                  <a:cubicBezTo>
                    <a:pt x="301288" y="325971"/>
                    <a:pt x="287250" y="442673"/>
                    <a:pt x="209858" y="581706"/>
                  </a:cubicBezTo>
                  <a:lnTo>
                    <a:pt x="567300" y="581706"/>
                  </a:lnTo>
                  <a:cubicBezTo>
                    <a:pt x="489908" y="442673"/>
                    <a:pt x="475870" y="325971"/>
                    <a:pt x="479469" y="247810"/>
                  </a:cubicBezTo>
                  <a:close/>
                  <a:moveTo>
                    <a:pt x="282930" y="154521"/>
                  </a:moveTo>
                  <a:cubicBezTo>
                    <a:pt x="287250" y="168568"/>
                    <a:pt x="293729" y="194502"/>
                    <a:pt x="296609" y="229800"/>
                  </a:cubicBezTo>
                  <a:lnTo>
                    <a:pt x="480549" y="229800"/>
                  </a:lnTo>
                  <a:cubicBezTo>
                    <a:pt x="483429" y="194502"/>
                    <a:pt x="489908" y="168568"/>
                    <a:pt x="494228" y="154521"/>
                  </a:cubicBezTo>
                  <a:close/>
                  <a:moveTo>
                    <a:pt x="329005" y="18009"/>
                  </a:moveTo>
                  <a:cubicBezTo>
                    <a:pt x="317846" y="18009"/>
                    <a:pt x="308847" y="27014"/>
                    <a:pt x="308847" y="38540"/>
                  </a:cubicBezTo>
                  <a:cubicBezTo>
                    <a:pt x="308847" y="49346"/>
                    <a:pt x="317486" y="58350"/>
                    <a:pt x="328645" y="58711"/>
                  </a:cubicBezTo>
                  <a:cubicBezTo>
                    <a:pt x="329005" y="58711"/>
                    <a:pt x="329365" y="58711"/>
                    <a:pt x="329725" y="58711"/>
                  </a:cubicBezTo>
                  <a:cubicBezTo>
                    <a:pt x="332245" y="58711"/>
                    <a:pt x="334764" y="59791"/>
                    <a:pt x="336564" y="61592"/>
                  </a:cubicBezTo>
                  <a:cubicBezTo>
                    <a:pt x="338004" y="63393"/>
                    <a:pt x="338724" y="66275"/>
                    <a:pt x="338724" y="68796"/>
                  </a:cubicBezTo>
                  <a:cubicBezTo>
                    <a:pt x="338364" y="70597"/>
                    <a:pt x="338004" y="71677"/>
                    <a:pt x="338004" y="72758"/>
                  </a:cubicBezTo>
                  <a:cubicBezTo>
                    <a:pt x="338004" y="86445"/>
                    <a:pt x="347723" y="97971"/>
                    <a:pt x="361402" y="100493"/>
                  </a:cubicBezTo>
                  <a:cubicBezTo>
                    <a:pt x="364281" y="100853"/>
                    <a:pt x="366801" y="102654"/>
                    <a:pt x="368241" y="105175"/>
                  </a:cubicBezTo>
                  <a:cubicBezTo>
                    <a:pt x="369321" y="108056"/>
                    <a:pt x="369321" y="110938"/>
                    <a:pt x="367881" y="113459"/>
                  </a:cubicBezTo>
                  <a:cubicBezTo>
                    <a:pt x="364281" y="120303"/>
                    <a:pt x="362122" y="127507"/>
                    <a:pt x="362122" y="135071"/>
                  </a:cubicBezTo>
                  <a:cubicBezTo>
                    <a:pt x="362122" y="135791"/>
                    <a:pt x="362122" y="136151"/>
                    <a:pt x="362122" y="136511"/>
                  </a:cubicBezTo>
                  <a:lnTo>
                    <a:pt x="451032" y="136511"/>
                  </a:lnTo>
                  <a:cubicBezTo>
                    <a:pt x="451032" y="136151"/>
                    <a:pt x="451032" y="135791"/>
                    <a:pt x="451032" y="135071"/>
                  </a:cubicBezTo>
                  <a:cubicBezTo>
                    <a:pt x="451032" y="110578"/>
                    <a:pt x="430874" y="90767"/>
                    <a:pt x="406397" y="90767"/>
                  </a:cubicBezTo>
                  <a:cubicBezTo>
                    <a:pt x="404957" y="90767"/>
                    <a:pt x="403877" y="91128"/>
                    <a:pt x="402797" y="91128"/>
                  </a:cubicBezTo>
                  <a:cubicBezTo>
                    <a:pt x="399558" y="91128"/>
                    <a:pt x="397038" y="90047"/>
                    <a:pt x="394878" y="87886"/>
                  </a:cubicBezTo>
                  <a:cubicBezTo>
                    <a:pt x="393078" y="85725"/>
                    <a:pt x="392358" y="82483"/>
                    <a:pt x="393438" y="79602"/>
                  </a:cubicBezTo>
                  <a:cubicBezTo>
                    <a:pt x="393798" y="77080"/>
                    <a:pt x="394518" y="74919"/>
                    <a:pt x="394518" y="72758"/>
                  </a:cubicBezTo>
                  <a:cubicBezTo>
                    <a:pt x="394518" y="57270"/>
                    <a:pt x="381559" y="44303"/>
                    <a:pt x="366441" y="44303"/>
                  </a:cubicBezTo>
                  <a:cubicBezTo>
                    <a:pt x="364281" y="44303"/>
                    <a:pt x="362122" y="44663"/>
                    <a:pt x="360322" y="45384"/>
                  </a:cubicBezTo>
                  <a:cubicBezTo>
                    <a:pt x="357442" y="45744"/>
                    <a:pt x="354922" y="45384"/>
                    <a:pt x="352763" y="43583"/>
                  </a:cubicBezTo>
                  <a:cubicBezTo>
                    <a:pt x="350603" y="42142"/>
                    <a:pt x="349523" y="39621"/>
                    <a:pt x="349163" y="37099"/>
                  </a:cubicBezTo>
                  <a:cubicBezTo>
                    <a:pt x="348443" y="26654"/>
                    <a:pt x="339444" y="18009"/>
                    <a:pt x="329005" y="18009"/>
                  </a:cubicBezTo>
                  <a:close/>
                  <a:moveTo>
                    <a:pt x="329005" y="0"/>
                  </a:moveTo>
                  <a:cubicBezTo>
                    <a:pt x="345923" y="0"/>
                    <a:pt x="360322" y="11166"/>
                    <a:pt x="365361" y="26654"/>
                  </a:cubicBezTo>
                  <a:cubicBezTo>
                    <a:pt x="390918" y="25573"/>
                    <a:pt x="412156" y="46824"/>
                    <a:pt x="412156" y="72758"/>
                  </a:cubicBezTo>
                  <a:lnTo>
                    <a:pt x="412156" y="73118"/>
                  </a:lnTo>
                  <a:cubicBezTo>
                    <a:pt x="443833" y="76000"/>
                    <a:pt x="468670" y="102654"/>
                    <a:pt x="468670" y="135071"/>
                  </a:cubicBezTo>
                  <a:cubicBezTo>
                    <a:pt x="468670" y="135791"/>
                    <a:pt x="468670" y="136151"/>
                    <a:pt x="468670" y="136511"/>
                  </a:cubicBezTo>
                  <a:lnTo>
                    <a:pt x="506466" y="136511"/>
                  </a:lnTo>
                  <a:cubicBezTo>
                    <a:pt x="509706" y="136511"/>
                    <a:pt x="512226" y="137952"/>
                    <a:pt x="514025" y="140473"/>
                  </a:cubicBezTo>
                  <a:cubicBezTo>
                    <a:pt x="515825" y="142995"/>
                    <a:pt x="516185" y="145876"/>
                    <a:pt x="514745" y="148758"/>
                  </a:cubicBezTo>
                  <a:cubicBezTo>
                    <a:pt x="514385" y="150559"/>
                    <a:pt x="444193" y="334615"/>
                    <a:pt x="590697" y="586028"/>
                  </a:cubicBezTo>
                  <a:cubicBezTo>
                    <a:pt x="590697" y="586388"/>
                    <a:pt x="590697" y="586388"/>
                    <a:pt x="590697" y="586748"/>
                  </a:cubicBezTo>
                  <a:cubicBezTo>
                    <a:pt x="590697" y="586748"/>
                    <a:pt x="591057" y="587108"/>
                    <a:pt x="591057" y="587469"/>
                  </a:cubicBezTo>
                  <a:cubicBezTo>
                    <a:pt x="591417" y="588189"/>
                    <a:pt x="591777" y="589630"/>
                    <a:pt x="591777" y="590350"/>
                  </a:cubicBezTo>
                  <a:cubicBezTo>
                    <a:pt x="591777" y="591431"/>
                    <a:pt x="591417" y="592511"/>
                    <a:pt x="591057" y="593592"/>
                  </a:cubicBezTo>
                  <a:cubicBezTo>
                    <a:pt x="591057" y="593952"/>
                    <a:pt x="590697" y="593952"/>
                    <a:pt x="590697" y="594312"/>
                  </a:cubicBezTo>
                  <a:cubicBezTo>
                    <a:pt x="590697" y="594312"/>
                    <a:pt x="590697" y="594672"/>
                    <a:pt x="590697" y="595033"/>
                  </a:cubicBezTo>
                  <a:cubicBezTo>
                    <a:pt x="589977" y="595393"/>
                    <a:pt x="589617" y="596113"/>
                    <a:pt x="589257" y="596834"/>
                  </a:cubicBezTo>
                  <a:cubicBezTo>
                    <a:pt x="588178" y="597554"/>
                    <a:pt x="587458" y="597914"/>
                    <a:pt x="586378" y="598634"/>
                  </a:cubicBezTo>
                  <a:cubicBezTo>
                    <a:pt x="586378" y="598634"/>
                    <a:pt x="586018" y="598634"/>
                    <a:pt x="586018" y="598995"/>
                  </a:cubicBezTo>
                  <a:cubicBezTo>
                    <a:pt x="584938" y="598995"/>
                    <a:pt x="583858" y="599715"/>
                    <a:pt x="582778" y="599715"/>
                  </a:cubicBezTo>
                  <a:lnTo>
                    <a:pt x="202659" y="599715"/>
                  </a:lnTo>
                  <a:lnTo>
                    <a:pt x="194379" y="599715"/>
                  </a:lnTo>
                  <a:lnTo>
                    <a:pt x="26997" y="599715"/>
                  </a:lnTo>
                  <a:lnTo>
                    <a:pt x="8999" y="599715"/>
                  </a:lnTo>
                  <a:cubicBezTo>
                    <a:pt x="3960" y="599715"/>
                    <a:pt x="0" y="595393"/>
                    <a:pt x="0" y="590350"/>
                  </a:cubicBezTo>
                  <a:cubicBezTo>
                    <a:pt x="0" y="585668"/>
                    <a:pt x="3960" y="581706"/>
                    <a:pt x="8999" y="581706"/>
                  </a:cubicBezTo>
                  <a:lnTo>
                    <a:pt x="17998" y="581706"/>
                  </a:lnTo>
                  <a:lnTo>
                    <a:pt x="17998" y="402331"/>
                  </a:lnTo>
                  <a:cubicBezTo>
                    <a:pt x="17998" y="397289"/>
                    <a:pt x="21958" y="392967"/>
                    <a:pt x="26997" y="392967"/>
                  </a:cubicBezTo>
                  <a:lnTo>
                    <a:pt x="74872" y="392967"/>
                  </a:lnTo>
                  <a:lnTo>
                    <a:pt x="74872" y="258616"/>
                  </a:lnTo>
                  <a:lnTo>
                    <a:pt x="67313" y="258616"/>
                  </a:lnTo>
                  <a:cubicBezTo>
                    <a:pt x="62273" y="258616"/>
                    <a:pt x="58314" y="254653"/>
                    <a:pt x="58314" y="249971"/>
                  </a:cubicBezTo>
                  <a:cubicBezTo>
                    <a:pt x="58314" y="244928"/>
                    <a:pt x="62273" y="240606"/>
                    <a:pt x="67313" y="240606"/>
                  </a:cubicBezTo>
                  <a:lnTo>
                    <a:pt x="83511" y="240606"/>
                  </a:lnTo>
                  <a:lnTo>
                    <a:pt x="194379" y="240606"/>
                  </a:lnTo>
                  <a:lnTo>
                    <a:pt x="210578" y="240606"/>
                  </a:lnTo>
                  <a:cubicBezTo>
                    <a:pt x="215617" y="240606"/>
                    <a:pt x="219577" y="244928"/>
                    <a:pt x="219577" y="249971"/>
                  </a:cubicBezTo>
                  <a:cubicBezTo>
                    <a:pt x="219577" y="254653"/>
                    <a:pt x="215617" y="258616"/>
                    <a:pt x="210578" y="258616"/>
                  </a:cubicBezTo>
                  <a:lnTo>
                    <a:pt x="203378" y="258616"/>
                  </a:lnTo>
                  <a:lnTo>
                    <a:pt x="203378" y="316966"/>
                  </a:lnTo>
                  <a:lnTo>
                    <a:pt x="277171" y="316966"/>
                  </a:lnTo>
                  <a:cubicBezTo>
                    <a:pt x="286890" y="213592"/>
                    <a:pt x="262412" y="149838"/>
                    <a:pt x="262052" y="148758"/>
                  </a:cubicBezTo>
                  <a:cubicBezTo>
                    <a:pt x="260972" y="145876"/>
                    <a:pt x="261332" y="142995"/>
                    <a:pt x="263132" y="140473"/>
                  </a:cubicBezTo>
                  <a:cubicBezTo>
                    <a:pt x="264932" y="137952"/>
                    <a:pt x="267452" y="136511"/>
                    <a:pt x="270331" y="136511"/>
                  </a:cubicBezTo>
                  <a:lnTo>
                    <a:pt x="344483" y="136511"/>
                  </a:lnTo>
                  <a:cubicBezTo>
                    <a:pt x="344483" y="136151"/>
                    <a:pt x="344123" y="135791"/>
                    <a:pt x="344123" y="135071"/>
                  </a:cubicBezTo>
                  <a:cubicBezTo>
                    <a:pt x="344123" y="128227"/>
                    <a:pt x="345203" y="121383"/>
                    <a:pt x="347723" y="114900"/>
                  </a:cubicBezTo>
                  <a:cubicBezTo>
                    <a:pt x="331885" y="108056"/>
                    <a:pt x="321086" y="92929"/>
                    <a:pt x="320006" y="75639"/>
                  </a:cubicBezTo>
                  <a:cubicBezTo>
                    <a:pt x="303448" y="71677"/>
                    <a:pt x="290849" y="56189"/>
                    <a:pt x="290849" y="38540"/>
                  </a:cubicBezTo>
                  <a:cubicBezTo>
                    <a:pt x="290849" y="17289"/>
                    <a:pt x="308127" y="0"/>
                    <a:pt x="329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DE943F-A81C-4F10-ACF1-3BF9A7696F42}"/>
              </a:ext>
            </a:extLst>
          </p:cNvPr>
          <p:cNvGrpSpPr/>
          <p:nvPr/>
        </p:nvGrpSpPr>
        <p:grpSpPr>
          <a:xfrm>
            <a:off x="10528983" y="5695273"/>
            <a:ext cx="1203108" cy="1073591"/>
            <a:chOff x="8993218" y="5826697"/>
            <a:chExt cx="6391216" cy="6304262"/>
          </a:xfrm>
        </p:grpSpPr>
        <p:sp>
          <p:nvSpPr>
            <p:cNvPr id="50" name="Shape 63">
              <a:extLst>
                <a:ext uri="{FF2B5EF4-FFF2-40B4-BE49-F238E27FC236}">
                  <a16:creationId xmlns:a16="http://schemas.microsoft.com/office/drawing/2014/main" id="{BDF5F079-8EB6-475E-AA94-1DAEA08EB546}"/>
                </a:ext>
              </a:extLst>
            </p:cNvPr>
            <p:cNvSpPr/>
            <p:nvPr/>
          </p:nvSpPr>
          <p:spPr>
            <a:xfrm>
              <a:off x="8993218" y="8101074"/>
              <a:ext cx="2994851" cy="349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84" y="21600"/>
                  </a:moveTo>
                  <a:cubicBezTo>
                    <a:pt x="9892" y="21600"/>
                    <a:pt x="7591" y="19609"/>
                    <a:pt x="7591" y="17196"/>
                  </a:cubicBezTo>
                  <a:cubicBezTo>
                    <a:pt x="7591" y="16518"/>
                    <a:pt x="7934" y="15373"/>
                    <a:pt x="8425" y="14654"/>
                  </a:cubicBezTo>
                  <a:lnTo>
                    <a:pt x="9990" y="12240"/>
                  </a:lnTo>
                  <a:lnTo>
                    <a:pt x="21600" y="12240"/>
                  </a:lnTo>
                  <a:lnTo>
                    <a:pt x="21600" y="21600"/>
                  </a:lnTo>
                  <a:lnTo>
                    <a:pt x="12684" y="21600"/>
                  </a:lnTo>
                  <a:cubicBezTo>
                    <a:pt x="12684" y="21600"/>
                    <a:pt x="12684" y="21600"/>
                    <a:pt x="12684" y="21600"/>
                  </a:cubicBezTo>
                  <a:close/>
                  <a:moveTo>
                    <a:pt x="7297" y="14273"/>
                  </a:moveTo>
                  <a:cubicBezTo>
                    <a:pt x="6807" y="15034"/>
                    <a:pt x="6417" y="16179"/>
                    <a:pt x="6417" y="16900"/>
                  </a:cubicBezTo>
                  <a:cubicBezTo>
                    <a:pt x="6417" y="17068"/>
                    <a:pt x="6417" y="17281"/>
                    <a:pt x="6465" y="17576"/>
                  </a:cubicBezTo>
                  <a:lnTo>
                    <a:pt x="342" y="8471"/>
                  </a:lnTo>
                  <a:cubicBezTo>
                    <a:pt x="146" y="8175"/>
                    <a:pt x="0" y="7751"/>
                    <a:pt x="0" y="7369"/>
                  </a:cubicBezTo>
                  <a:cubicBezTo>
                    <a:pt x="0" y="6987"/>
                    <a:pt x="146" y="6522"/>
                    <a:pt x="342" y="6226"/>
                  </a:cubicBezTo>
                  <a:lnTo>
                    <a:pt x="3281" y="1779"/>
                  </a:lnTo>
                  <a:lnTo>
                    <a:pt x="0" y="171"/>
                  </a:lnTo>
                  <a:lnTo>
                    <a:pt x="10678" y="0"/>
                  </a:lnTo>
                  <a:lnTo>
                    <a:pt x="15869" y="8089"/>
                  </a:lnTo>
                  <a:lnTo>
                    <a:pt x="12540" y="6437"/>
                  </a:lnTo>
                  <a:cubicBezTo>
                    <a:pt x="12540" y="6437"/>
                    <a:pt x="7297" y="14273"/>
                    <a:pt x="7297" y="1427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1560">
                <a:lnSpc>
                  <a:spcPct val="110000"/>
                </a:lnSpc>
                <a:spcBef>
                  <a:spcPts val="4219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813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51" name="Shape 64">
              <a:extLst>
                <a:ext uri="{FF2B5EF4-FFF2-40B4-BE49-F238E27FC236}">
                  <a16:creationId xmlns:a16="http://schemas.microsoft.com/office/drawing/2014/main" id="{81DA1F4A-3031-40E1-9F05-C76EF97699A6}"/>
                </a:ext>
              </a:extLst>
            </p:cNvPr>
            <p:cNvSpPr/>
            <p:nvPr/>
          </p:nvSpPr>
          <p:spPr>
            <a:xfrm>
              <a:off x="12423331" y="7790932"/>
              <a:ext cx="2961103" cy="434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4" y="5358"/>
                  </a:moveTo>
                  <a:cubicBezTo>
                    <a:pt x="21351" y="5904"/>
                    <a:pt x="21600" y="6483"/>
                    <a:pt x="21600" y="7098"/>
                  </a:cubicBezTo>
                  <a:cubicBezTo>
                    <a:pt x="21600" y="8327"/>
                    <a:pt x="20459" y="9623"/>
                    <a:pt x="18876" y="10236"/>
                  </a:cubicBezTo>
                  <a:cubicBezTo>
                    <a:pt x="18132" y="10511"/>
                    <a:pt x="17090" y="10682"/>
                    <a:pt x="16052" y="10682"/>
                  </a:cubicBezTo>
                  <a:lnTo>
                    <a:pt x="12780" y="10682"/>
                  </a:lnTo>
                  <a:lnTo>
                    <a:pt x="6937" y="3719"/>
                  </a:lnTo>
                  <a:lnTo>
                    <a:pt x="16398" y="0"/>
                  </a:lnTo>
                  <a:cubicBezTo>
                    <a:pt x="16398" y="0"/>
                    <a:pt x="20904" y="5358"/>
                    <a:pt x="20904" y="5358"/>
                  </a:cubicBezTo>
                  <a:close/>
                  <a:moveTo>
                    <a:pt x="16151" y="11500"/>
                  </a:moveTo>
                  <a:cubicBezTo>
                    <a:pt x="17636" y="11500"/>
                    <a:pt x="18876" y="11227"/>
                    <a:pt x="19915" y="10682"/>
                  </a:cubicBezTo>
                  <a:lnTo>
                    <a:pt x="13771" y="18052"/>
                  </a:lnTo>
                  <a:cubicBezTo>
                    <a:pt x="13276" y="18631"/>
                    <a:pt x="12386" y="18973"/>
                    <a:pt x="11346" y="18973"/>
                  </a:cubicBezTo>
                  <a:lnTo>
                    <a:pt x="5548" y="18973"/>
                  </a:lnTo>
                  <a:lnTo>
                    <a:pt x="5548" y="21600"/>
                  </a:lnTo>
                  <a:lnTo>
                    <a:pt x="0" y="15220"/>
                  </a:lnTo>
                  <a:lnTo>
                    <a:pt x="5548" y="8838"/>
                  </a:lnTo>
                  <a:lnTo>
                    <a:pt x="5548" y="11500"/>
                  </a:lnTo>
                  <a:lnTo>
                    <a:pt x="16151" y="11500"/>
                  </a:lnTo>
                  <a:cubicBezTo>
                    <a:pt x="16151" y="11500"/>
                    <a:pt x="16151" y="11500"/>
                    <a:pt x="16151" y="1150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1560">
                <a:lnSpc>
                  <a:spcPct val="110000"/>
                </a:lnSpc>
                <a:spcBef>
                  <a:spcPts val="4219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813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52" name="Shape 65">
              <a:extLst>
                <a:ext uri="{FF2B5EF4-FFF2-40B4-BE49-F238E27FC236}">
                  <a16:creationId xmlns:a16="http://schemas.microsoft.com/office/drawing/2014/main" id="{390D2E45-70D4-4960-A9C0-81C24DD381B4}"/>
                </a:ext>
              </a:extLst>
            </p:cNvPr>
            <p:cNvSpPr/>
            <p:nvPr/>
          </p:nvSpPr>
          <p:spPr>
            <a:xfrm>
              <a:off x="10050621" y="5826697"/>
              <a:ext cx="4468529" cy="2249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4" y="3557"/>
                  </a:moveTo>
                  <a:cubicBezTo>
                    <a:pt x="9192" y="1847"/>
                    <a:pt x="8536" y="659"/>
                    <a:pt x="7748" y="0"/>
                  </a:cubicBezTo>
                  <a:lnTo>
                    <a:pt x="15822" y="0"/>
                  </a:lnTo>
                  <a:cubicBezTo>
                    <a:pt x="16545" y="0"/>
                    <a:pt x="17102" y="595"/>
                    <a:pt x="17432" y="1715"/>
                  </a:cubicBezTo>
                  <a:lnTo>
                    <a:pt x="19434" y="8562"/>
                  </a:lnTo>
                  <a:lnTo>
                    <a:pt x="21600" y="5992"/>
                  </a:lnTo>
                  <a:lnTo>
                    <a:pt x="18119" y="18506"/>
                  </a:lnTo>
                  <a:lnTo>
                    <a:pt x="10998" y="18304"/>
                  </a:lnTo>
                  <a:lnTo>
                    <a:pt x="13197" y="15804"/>
                  </a:lnTo>
                  <a:cubicBezTo>
                    <a:pt x="13197" y="15804"/>
                    <a:pt x="9684" y="3557"/>
                    <a:pt x="9684" y="3557"/>
                  </a:cubicBezTo>
                  <a:close/>
                  <a:moveTo>
                    <a:pt x="2987" y="3955"/>
                  </a:moveTo>
                  <a:cubicBezTo>
                    <a:pt x="3611" y="1780"/>
                    <a:pt x="4629" y="595"/>
                    <a:pt x="5875" y="595"/>
                  </a:cubicBezTo>
                  <a:cubicBezTo>
                    <a:pt x="7222" y="595"/>
                    <a:pt x="8273" y="1847"/>
                    <a:pt x="9028" y="4412"/>
                  </a:cubicBezTo>
                  <a:lnTo>
                    <a:pt x="10144" y="8165"/>
                  </a:lnTo>
                  <a:lnTo>
                    <a:pt x="6269" y="21600"/>
                  </a:lnTo>
                  <a:lnTo>
                    <a:pt x="0" y="14290"/>
                  </a:lnTo>
                  <a:cubicBezTo>
                    <a:pt x="0" y="14290"/>
                    <a:pt x="2987" y="3955"/>
                    <a:pt x="2987" y="395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1560">
                <a:lnSpc>
                  <a:spcPct val="110000"/>
                </a:lnSpc>
                <a:spcBef>
                  <a:spcPts val="4219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813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64ABC34-687F-45DE-A515-96FBFE736BEA}"/>
              </a:ext>
            </a:extLst>
          </p:cNvPr>
          <p:cNvSpPr txBox="1"/>
          <p:nvPr/>
        </p:nvSpPr>
        <p:spPr>
          <a:xfrm>
            <a:off x="10211591" y="4492793"/>
            <a:ext cx="1912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Circular Economy, Green Jobs, Green Growth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5A4205-D49D-4E20-9B06-5F08C9D77BFD}"/>
              </a:ext>
            </a:extLst>
          </p:cNvPr>
          <p:cNvSpPr txBox="1"/>
          <p:nvPr/>
        </p:nvSpPr>
        <p:spPr>
          <a:xfrm>
            <a:off x="7933979" y="4542576"/>
            <a:ext cx="183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Built Capital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C86798-C6C4-42E0-BACC-75A7523B1BAD}"/>
              </a:ext>
            </a:extLst>
          </p:cNvPr>
          <p:cNvSpPr txBox="1"/>
          <p:nvPr/>
        </p:nvSpPr>
        <p:spPr>
          <a:xfrm>
            <a:off x="5472406" y="4540560"/>
            <a:ext cx="191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Renewable Energy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7AADF-4C6C-4586-A7EC-62EF8767C471}"/>
              </a:ext>
            </a:extLst>
          </p:cNvPr>
          <p:cNvGrpSpPr/>
          <p:nvPr/>
        </p:nvGrpSpPr>
        <p:grpSpPr>
          <a:xfrm>
            <a:off x="5449068" y="5078729"/>
            <a:ext cx="1713413" cy="1626473"/>
            <a:chOff x="5109418" y="2832506"/>
            <a:chExt cx="2417632" cy="224622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9B35C8F-5A38-46F4-B1B2-D4829AF57E8B}"/>
                </a:ext>
              </a:extLst>
            </p:cNvPr>
            <p:cNvGrpSpPr/>
            <p:nvPr/>
          </p:nvGrpSpPr>
          <p:grpSpPr>
            <a:xfrm>
              <a:off x="5793381" y="3337176"/>
              <a:ext cx="1733669" cy="1580724"/>
              <a:chOff x="8102040" y="3020541"/>
              <a:chExt cx="1935605" cy="1935607"/>
            </a:xfrm>
          </p:grpSpPr>
          <p:sp>
            <p:nvSpPr>
              <p:cNvPr id="41" name="Shape 35222">
                <a:extLst>
                  <a:ext uri="{FF2B5EF4-FFF2-40B4-BE49-F238E27FC236}">
                    <a16:creationId xmlns:a16="http://schemas.microsoft.com/office/drawing/2014/main" id="{ECE7A7BA-7F2D-4D65-8333-45A40F480153}"/>
                  </a:ext>
                </a:extLst>
              </p:cNvPr>
              <p:cNvSpPr/>
              <p:nvPr/>
            </p:nvSpPr>
            <p:spPr>
              <a:xfrm>
                <a:off x="8102040" y="3020541"/>
                <a:ext cx="1935605" cy="1935607"/>
              </a:xfrm>
              <a:prstGeom prst="ellipse">
                <a:avLst/>
              </a:prstGeom>
              <a:solidFill>
                <a:srgbClr val="335F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63" b="0" i="0" u="none" strike="noStrike" kern="0" cap="none" spc="0" normalizeH="0" baseline="0" noProof="0" dirty="0">
                  <a:ln>
                    <a:noFill/>
                  </a:ln>
                  <a:solidFill>
                    <a:srgbClr val="484848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094BB37A-8EFF-4668-9A49-CAFE30BD9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6973" y="3445201"/>
                <a:ext cx="1087049" cy="1086289"/>
              </a:xfrm>
              <a:custGeom>
                <a:avLst/>
                <a:gdLst>
                  <a:gd name="connsiteX0" fmla="*/ 326098 w 599135"/>
                  <a:gd name="connsiteY0" fmla="*/ 346651 h 598716"/>
                  <a:gd name="connsiteX1" fmla="*/ 338337 w 599135"/>
                  <a:gd name="connsiteY1" fmla="*/ 350977 h 598716"/>
                  <a:gd name="connsiteX2" fmla="*/ 334018 w 599135"/>
                  <a:gd name="connsiteY2" fmla="*/ 363235 h 598716"/>
                  <a:gd name="connsiteX3" fmla="*/ 259862 w 599135"/>
                  <a:gd name="connsiteY3" fmla="*/ 398564 h 598716"/>
                  <a:gd name="connsiteX4" fmla="*/ 352016 w 599135"/>
                  <a:gd name="connsiteY4" fmla="*/ 444709 h 598716"/>
                  <a:gd name="connsiteX5" fmla="*/ 357416 w 599135"/>
                  <a:gd name="connsiteY5" fmla="*/ 453001 h 598716"/>
                  <a:gd name="connsiteX6" fmla="*/ 352016 w 599135"/>
                  <a:gd name="connsiteY6" fmla="*/ 460932 h 598716"/>
                  <a:gd name="connsiteX7" fmla="*/ 213065 w 599135"/>
                  <a:gd name="connsiteY7" fmla="*/ 524382 h 598716"/>
                  <a:gd name="connsiteX8" fmla="*/ 209465 w 599135"/>
                  <a:gd name="connsiteY8" fmla="*/ 525103 h 598716"/>
                  <a:gd name="connsiteX9" fmla="*/ 201186 w 599135"/>
                  <a:gd name="connsiteY9" fmla="*/ 519695 h 598716"/>
                  <a:gd name="connsiteX10" fmla="*/ 205506 w 599135"/>
                  <a:gd name="connsiteY10" fmla="*/ 507798 h 598716"/>
                  <a:gd name="connsiteX11" fmla="*/ 327178 w 599135"/>
                  <a:gd name="connsiteY11" fmla="*/ 452280 h 598716"/>
                  <a:gd name="connsiteX12" fmla="*/ 235384 w 599135"/>
                  <a:gd name="connsiteY12" fmla="*/ 406135 h 598716"/>
                  <a:gd name="connsiteX13" fmla="*/ 229984 w 599135"/>
                  <a:gd name="connsiteY13" fmla="*/ 398204 h 598716"/>
                  <a:gd name="connsiteX14" fmla="*/ 235384 w 599135"/>
                  <a:gd name="connsiteY14" fmla="*/ 389912 h 598716"/>
                  <a:gd name="connsiteX15" fmla="*/ 214678 w 599135"/>
                  <a:gd name="connsiteY15" fmla="*/ 336013 h 598716"/>
                  <a:gd name="connsiteX16" fmla="*/ 123942 w 599135"/>
                  <a:gd name="connsiteY16" fmla="*/ 550069 h 598716"/>
                  <a:gd name="connsiteX17" fmla="*/ 475363 w 599135"/>
                  <a:gd name="connsiteY17" fmla="*/ 550069 h 598716"/>
                  <a:gd name="connsiteX18" fmla="*/ 384627 w 599135"/>
                  <a:gd name="connsiteY18" fmla="*/ 336013 h 598716"/>
                  <a:gd name="connsiteX19" fmla="*/ 227640 w 599135"/>
                  <a:gd name="connsiteY19" fmla="*/ 260824 h 598716"/>
                  <a:gd name="connsiteX20" fmla="*/ 219359 w 599135"/>
                  <a:gd name="connsiteY20" fmla="*/ 317665 h 598716"/>
                  <a:gd name="connsiteX21" fmla="*/ 379946 w 599135"/>
                  <a:gd name="connsiteY21" fmla="*/ 317665 h 598716"/>
                  <a:gd name="connsiteX22" fmla="*/ 371665 w 599135"/>
                  <a:gd name="connsiteY22" fmla="*/ 260824 h 598716"/>
                  <a:gd name="connsiteX23" fmla="*/ 381026 w 599135"/>
                  <a:gd name="connsiteY23" fmla="*/ 196787 h 598716"/>
                  <a:gd name="connsiteX24" fmla="*/ 387508 w 599135"/>
                  <a:gd name="connsiteY24" fmla="*/ 242836 h 598716"/>
                  <a:gd name="connsiteX25" fmla="*/ 484004 w 599135"/>
                  <a:gd name="connsiteY25" fmla="*/ 242836 h 598716"/>
                  <a:gd name="connsiteX26" fmla="*/ 218279 w 599135"/>
                  <a:gd name="connsiteY26" fmla="*/ 196787 h 598716"/>
                  <a:gd name="connsiteX27" fmla="*/ 115661 w 599135"/>
                  <a:gd name="connsiteY27" fmla="*/ 242836 h 598716"/>
                  <a:gd name="connsiteX28" fmla="*/ 211797 w 599135"/>
                  <a:gd name="connsiteY28" fmla="*/ 242836 h 598716"/>
                  <a:gd name="connsiteX29" fmla="*/ 237362 w 599135"/>
                  <a:gd name="connsiteY29" fmla="*/ 191031 h 598716"/>
                  <a:gd name="connsiteX30" fmla="*/ 230161 w 599135"/>
                  <a:gd name="connsiteY30" fmla="*/ 242836 h 598716"/>
                  <a:gd name="connsiteX31" fmla="*/ 369144 w 599135"/>
                  <a:gd name="connsiteY31" fmla="*/ 242836 h 598716"/>
                  <a:gd name="connsiteX32" fmla="*/ 361943 w 599135"/>
                  <a:gd name="connsiteY32" fmla="*/ 191031 h 598716"/>
                  <a:gd name="connsiteX33" fmla="*/ 252124 w 599135"/>
                  <a:gd name="connsiteY33" fmla="*/ 88140 h 598716"/>
                  <a:gd name="connsiteX34" fmla="*/ 239882 w 599135"/>
                  <a:gd name="connsiteY34" fmla="*/ 172683 h 598716"/>
                  <a:gd name="connsiteX35" fmla="*/ 359423 w 599135"/>
                  <a:gd name="connsiteY35" fmla="*/ 172683 h 598716"/>
                  <a:gd name="connsiteX36" fmla="*/ 346821 w 599135"/>
                  <a:gd name="connsiteY36" fmla="*/ 88140 h 598716"/>
                  <a:gd name="connsiteX37" fmla="*/ 356182 w 599135"/>
                  <a:gd name="connsiteY37" fmla="*/ 23024 h 598716"/>
                  <a:gd name="connsiteX38" fmla="*/ 363023 w 599135"/>
                  <a:gd name="connsiteY38" fmla="*/ 69793 h 598716"/>
                  <a:gd name="connsiteX39" fmla="*/ 477883 w 599135"/>
                  <a:gd name="connsiteY39" fmla="*/ 69793 h 598716"/>
                  <a:gd name="connsiteX40" fmla="*/ 243123 w 599135"/>
                  <a:gd name="connsiteY40" fmla="*/ 23024 h 598716"/>
                  <a:gd name="connsiteX41" fmla="*/ 121422 w 599135"/>
                  <a:gd name="connsiteY41" fmla="*/ 69793 h 598716"/>
                  <a:gd name="connsiteX42" fmla="*/ 236282 w 599135"/>
                  <a:gd name="connsiteY42" fmla="*/ 69793 h 598716"/>
                  <a:gd name="connsiteX43" fmla="*/ 262206 w 599135"/>
                  <a:gd name="connsiteY43" fmla="*/ 17988 h 598716"/>
                  <a:gd name="connsiteX44" fmla="*/ 254645 w 599135"/>
                  <a:gd name="connsiteY44" fmla="*/ 69793 h 598716"/>
                  <a:gd name="connsiteX45" fmla="*/ 344660 w 599135"/>
                  <a:gd name="connsiteY45" fmla="*/ 69793 h 598716"/>
                  <a:gd name="connsiteX46" fmla="*/ 337099 w 599135"/>
                  <a:gd name="connsiteY46" fmla="*/ 17988 h 598716"/>
                  <a:gd name="connsiteX47" fmla="*/ 254285 w 599135"/>
                  <a:gd name="connsiteY47" fmla="*/ 0 h 598716"/>
                  <a:gd name="connsiteX48" fmla="*/ 345020 w 599135"/>
                  <a:gd name="connsiteY48" fmla="*/ 0 h 598716"/>
                  <a:gd name="connsiteX49" fmla="*/ 348261 w 599135"/>
                  <a:gd name="connsiteY49" fmla="*/ 719 h 598716"/>
                  <a:gd name="connsiteX50" fmla="*/ 530092 w 599135"/>
                  <a:gd name="connsiteY50" fmla="*/ 70512 h 598716"/>
                  <a:gd name="connsiteX51" fmla="*/ 531172 w 599135"/>
                  <a:gd name="connsiteY51" fmla="*/ 71232 h 598716"/>
                  <a:gd name="connsiteX52" fmla="*/ 532973 w 599135"/>
                  <a:gd name="connsiteY52" fmla="*/ 72311 h 598716"/>
                  <a:gd name="connsiteX53" fmla="*/ 533693 w 599135"/>
                  <a:gd name="connsiteY53" fmla="*/ 73390 h 598716"/>
                  <a:gd name="connsiteX54" fmla="*/ 534773 w 599135"/>
                  <a:gd name="connsiteY54" fmla="*/ 74829 h 598716"/>
                  <a:gd name="connsiteX55" fmla="*/ 535133 w 599135"/>
                  <a:gd name="connsiteY55" fmla="*/ 76268 h 598716"/>
                  <a:gd name="connsiteX56" fmla="*/ 535493 w 599135"/>
                  <a:gd name="connsiteY56" fmla="*/ 78427 h 598716"/>
                  <a:gd name="connsiteX57" fmla="*/ 535853 w 599135"/>
                  <a:gd name="connsiteY57" fmla="*/ 78787 h 598716"/>
                  <a:gd name="connsiteX58" fmla="*/ 535853 w 599135"/>
                  <a:gd name="connsiteY58" fmla="*/ 129512 h 598716"/>
                  <a:gd name="connsiteX59" fmla="*/ 544855 w 599135"/>
                  <a:gd name="connsiteY59" fmla="*/ 129512 h 598716"/>
                  <a:gd name="connsiteX60" fmla="*/ 553856 w 599135"/>
                  <a:gd name="connsiteY60" fmla="*/ 138506 h 598716"/>
                  <a:gd name="connsiteX61" fmla="*/ 544855 w 599135"/>
                  <a:gd name="connsiteY61" fmla="*/ 147500 h 598716"/>
                  <a:gd name="connsiteX62" fmla="*/ 535853 w 599135"/>
                  <a:gd name="connsiteY62" fmla="*/ 147500 h 598716"/>
                  <a:gd name="connsiteX63" fmla="*/ 535853 w 599135"/>
                  <a:gd name="connsiteY63" fmla="*/ 153976 h 598716"/>
                  <a:gd name="connsiteX64" fmla="*/ 526852 w 599135"/>
                  <a:gd name="connsiteY64" fmla="*/ 162970 h 598716"/>
                  <a:gd name="connsiteX65" fmla="*/ 517490 w 599135"/>
                  <a:gd name="connsiteY65" fmla="*/ 153976 h 598716"/>
                  <a:gd name="connsiteX66" fmla="*/ 517490 w 599135"/>
                  <a:gd name="connsiteY66" fmla="*/ 147500 h 598716"/>
                  <a:gd name="connsiteX67" fmla="*/ 508488 w 599135"/>
                  <a:gd name="connsiteY67" fmla="*/ 147500 h 598716"/>
                  <a:gd name="connsiteX68" fmla="*/ 499487 w 599135"/>
                  <a:gd name="connsiteY68" fmla="*/ 138506 h 598716"/>
                  <a:gd name="connsiteX69" fmla="*/ 508488 w 599135"/>
                  <a:gd name="connsiteY69" fmla="*/ 129512 h 598716"/>
                  <a:gd name="connsiteX70" fmla="*/ 517490 w 599135"/>
                  <a:gd name="connsiteY70" fmla="*/ 129512 h 598716"/>
                  <a:gd name="connsiteX71" fmla="*/ 517490 w 599135"/>
                  <a:gd name="connsiteY71" fmla="*/ 88140 h 598716"/>
                  <a:gd name="connsiteX72" fmla="*/ 365544 w 599135"/>
                  <a:gd name="connsiteY72" fmla="*/ 88140 h 598716"/>
                  <a:gd name="connsiteX73" fmla="*/ 377786 w 599135"/>
                  <a:gd name="connsiteY73" fmla="*/ 175921 h 598716"/>
                  <a:gd name="connsiteX74" fmla="*/ 530092 w 599135"/>
                  <a:gd name="connsiteY74" fmla="*/ 243196 h 598716"/>
                  <a:gd name="connsiteX75" fmla="*/ 530452 w 599135"/>
                  <a:gd name="connsiteY75" fmla="*/ 243555 h 598716"/>
                  <a:gd name="connsiteX76" fmla="*/ 532973 w 599135"/>
                  <a:gd name="connsiteY76" fmla="*/ 245354 h 598716"/>
                  <a:gd name="connsiteX77" fmla="*/ 533693 w 599135"/>
                  <a:gd name="connsiteY77" fmla="*/ 245714 h 598716"/>
                  <a:gd name="connsiteX78" fmla="*/ 534773 w 599135"/>
                  <a:gd name="connsiteY78" fmla="*/ 247873 h 598716"/>
                  <a:gd name="connsiteX79" fmla="*/ 535133 w 599135"/>
                  <a:gd name="connsiteY79" fmla="*/ 248952 h 598716"/>
                  <a:gd name="connsiteX80" fmla="*/ 535493 w 599135"/>
                  <a:gd name="connsiteY80" fmla="*/ 251110 h 598716"/>
                  <a:gd name="connsiteX81" fmla="*/ 535853 w 599135"/>
                  <a:gd name="connsiteY81" fmla="*/ 251830 h 598716"/>
                  <a:gd name="connsiteX82" fmla="*/ 535853 w 599135"/>
                  <a:gd name="connsiteY82" fmla="*/ 302196 h 598716"/>
                  <a:gd name="connsiteX83" fmla="*/ 544855 w 599135"/>
                  <a:gd name="connsiteY83" fmla="*/ 302196 h 598716"/>
                  <a:gd name="connsiteX84" fmla="*/ 553856 w 599135"/>
                  <a:gd name="connsiteY84" fmla="*/ 311190 h 598716"/>
                  <a:gd name="connsiteX85" fmla="*/ 544855 w 599135"/>
                  <a:gd name="connsiteY85" fmla="*/ 320544 h 598716"/>
                  <a:gd name="connsiteX86" fmla="*/ 535853 w 599135"/>
                  <a:gd name="connsiteY86" fmla="*/ 320544 h 598716"/>
                  <a:gd name="connsiteX87" fmla="*/ 535853 w 599135"/>
                  <a:gd name="connsiteY87" fmla="*/ 326659 h 598716"/>
                  <a:gd name="connsiteX88" fmla="*/ 526852 w 599135"/>
                  <a:gd name="connsiteY88" fmla="*/ 336013 h 598716"/>
                  <a:gd name="connsiteX89" fmla="*/ 517490 w 599135"/>
                  <a:gd name="connsiteY89" fmla="*/ 326659 h 598716"/>
                  <a:gd name="connsiteX90" fmla="*/ 517490 w 599135"/>
                  <a:gd name="connsiteY90" fmla="*/ 320544 h 598716"/>
                  <a:gd name="connsiteX91" fmla="*/ 508488 w 599135"/>
                  <a:gd name="connsiteY91" fmla="*/ 320544 h 598716"/>
                  <a:gd name="connsiteX92" fmla="*/ 499487 w 599135"/>
                  <a:gd name="connsiteY92" fmla="*/ 311190 h 598716"/>
                  <a:gd name="connsiteX93" fmla="*/ 508488 w 599135"/>
                  <a:gd name="connsiteY93" fmla="*/ 302196 h 598716"/>
                  <a:gd name="connsiteX94" fmla="*/ 517490 w 599135"/>
                  <a:gd name="connsiteY94" fmla="*/ 302196 h 598716"/>
                  <a:gd name="connsiteX95" fmla="*/ 517490 w 599135"/>
                  <a:gd name="connsiteY95" fmla="*/ 260824 h 598716"/>
                  <a:gd name="connsiteX96" fmla="*/ 390028 w 599135"/>
                  <a:gd name="connsiteY96" fmla="*/ 260824 h 598716"/>
                  <a:gd name="connsiteX97" fmla="*/ 399390 w 599135"/>
                  <a:gd name="connsiteY97" fmla="*/ 324141 h 598716"/>
                  <a:gd name="connsiteX98" fmla="*/ 496966 w 599135"/>
                  <a:gd name="connsiteY98" fmla="*/ 554026 h 598716"/>
                  <a:gd name="connsiteX99" fmla="*/ 593463 w 599135"/>
                  <a:gd name="connsiteY99" fmla="*/ 581008 h 598716"/>
                  <a:gd name="connsiteX100" fmla="*/ 598504 w 599135"/>
                  <a:gd name="connsiteY100" fmla="*/ 592880 h 598716"/>
                  <a:gd name="connsiteX101" fmla="*/ 590222 w 599135"/>
                  <a:gd name="connsiteY101" fmla="*/ 598636 h 598716"/>
                  <a:gd name="connsiteX102" fmla="*/ 586622 w 599135"/>
                  <a:gd name="connsiteY102" fmla="*/ 598276 h 598716"/>
                  <a:gd name="connsiteX103" fmla="*/ 12323 w 599135"/>
                  <a:gd name="connsiteY103" fmla="*/ 598276 h 598716"/>
                  <a:gd name="connsiteX104" fmla="*/ 441 w 599135"/>
                  <a:gd name="connsiteY104" fmla="*/ 592880 h 598716"/>
                  <a:gd name="connsiteX105" fmla="*/ 5842 w 599135"/>
                  <a:gd name="connsiteY105" fmla="*/ 581008 h 598716"/>
                  <a:gd name="connsiteX106" fmla="*/ 102339 w 599135"/>
                  <a:gd name="connsiteY106" fmla="*/ 554026 h 598716"/>
                  <a:gd name="connsiteX107" fmla="*/ 199915 w 599135"/>
                  <a:gd name="connsiteY107" fmla="*/ 324501 h 598716"/>
                  <a:gd name="connsiteX108" fmla="*/ 209277 w 599135"/>
                  <a:gd name="connsiteY108" fmla="*/ 260824 h 598716"/>
                  <a:gd name="connsiteX109" fmla="*/ 81815 w 599135"/>
                  <a:gd name="connsiteY109" fmla="*/ 260824 h 598716"/>
                  <a:gd name="connsiteX110" fmla="*/ 81815 w 599135"/>
                  <a:gd name="connsiteY110" fmla="*/ 302196 h 598716"/>
                  <a:gd name="connsiteX111" fmla="*/ 90817 w 599135"/>
                  <a:gd name="connsiteY111" fmla="*/ 302196 h 598716"/>
                  <a:gd name="connsiteX112" fmla="*/ 100178 w 599135"/>
                  <a:gd name="connsiteY112" fmla="*/ 311190 h 598716"/>
                  <a:gd name="connsiteX113" fmla="*/ 90817 w 599135"/>
                  <a:gd name="connsiteY113" fmla="*/ 320544 h 598716"/>
                  <a:gd name="connsiteX114" fmla="*/ 81815 w 599135"/>
                  <a:gd name="connsiteY114" fmla="*/ 320544 h 598716"/>
                  <a:gd name="connsiteX115" fmla="*/ 81815 w 599135"/>
                  <a:gd name="connsiteY115" fmla="*/ 326659 h 598716"/>
                  <a:gd name="connsiteX116" fmla="*/ 72814 w 599135"/>
                  <a:gd name="connsiteY116" fmla="*/ 336013 h 598716"/>
                  <a:gd name="connsiteX117" fmla="*/ 63812 w 599135"/>
                  <a:gd name="connsiteY117" fmla="*/ 326659 h 598716"/>
                  <a:gd name="connsiteX118" fmla="*/ 63812 w 599135"/>
                  <a:gd name="connsiteY118" fmla="*/ 320544 h 598716"/>
                  <a:gd name="connsiteX119" fmla="*/ 54450 w 599135"/>
                  <a:gd name="connsiteY119" fmla="*/ 320544 h 598716"/>
                  <a:gd name="connsiteX120" fmla="*/ 45449 w 599135"/>
                  <a:gd name="connsiteY120" fmla="*/ 311190 h 598716"/>
                  <a:gd name="connsiteX121" fmla="*/ 54450 w 599135"/>
                  <a:gd name="connsiteY121" fmla="*/ 302196 h 598716"/>
                  <a:gd name="connsiteX122" fmla="*/ 63812 w 599135"/>
                  <a:gd name="connsiteY122" fmla="*/ 302196 h 598716"/>
                  <a:gd name="connsiteX123" fmla="*/ 63812 w 599135"/>
                  <a:gd name="connsiteY123" fmla="*/ 251830 h 598716"/>
                  <a:gd name="connsiteX124" fmla="*/ 63812 w 599135"/>
                  <a:gd name="connsiteY124" fmla="*/ 251110 h 598716"/>
                  <a:gd name="connsiteX125" fmla="*/ 64172 w 599135"/>
                  <a:gd name="connsiteY125" fmla="*/ 248952 h 598716"/>
                  <a:gd name="connsiteX126" fmla="*/ 64892 w 599135"/>
                  <a:gd name="connsiteY126" fmla="*/ 247873 h 598716"/>
                  <a:gd name="connsiteX127" fmla="*/ 65972 w 599135"/>
                  <a:gd name="connsiteY127" fmla="*/ 245714 h 598716"/>
                  <a:gd name="connsiteX128" fmla="*/ 66332 w 599135"/>
                  <a:gd name="connsiteY128" fmla="*/ 245354 h 598716"/>
                  <a:gd name="connsiteX129" fmla="*/ 69213 w 599135"/>
                  <a:gd name="connsiteY129" fmla="*/ 243555 h 598716"/>
                  <a:gd name="connsiteX130" fmla="*/ 69213 w 599135"/>
                  <a:gd name="connsiteY130" fmla="*/ 243196 h 598716"/>
                  <a:gd name="connsiteX131" fmla="*/ 221159 w 599135"/>
                  <a:gd name="connsiteY131" fmla="*/ 175921 h 598716"/>
                  <a:gd name="connsiteX132" fmla="*/ 233761 w 599135"/>
                  <a:gd name="connsiteY132" fmla="*/ 88140 h 598716"/>
                  <a:gd name="connsiteX133" fmla="*/ 81815 w 599135"/>
                  <a:gd name="connsiteY133" fmla="*/ 88140 h 598716"/>
                  <a:gd name="connsiteX134" fmla="*/ 81815 w 599135"/>
                  <a:gd name="connsiteY134" fmla="*/ 129512 h 598716"/>
                  <a:gd name="connsiteX135" fmla="*/ 90817 w 599135"/>
                  <a:gd name="connsiteY135" fmla="*/ 129512 h 598716"/>
                  <a:gd name="connsiteX136" fmla="*/ 100178 w 599135"/>
                  <a:gd name="connsiteY136" fmla="*/ 138506 h 598716"/>
                  <a:gd name="connsiteX137" fmla="*/ 90817 w 599135"/>
                  <a:gd name="connsiteY137" fmla="*/ 147500 h 598716"/>
                  <a:gd name="connsiteX138" fmla="*/ 81815 w 599135"/>
                  <a:gd name="connsiteY138" fmla="*/ 147500 h 598716"/>
                  <a:gd name="connsiteX139" fmla="*/ 81815 w 599135"/>
                  <a:gd name="connsiteY139" fmla="*/ 153976 h 598716"/>
                  <a:gd name="connsiteX140" fmla="*/ 72814 w 599135"/>
                  <a:gd name="connsiteY140" fmla="*/ 162970 h 598716"/>
                  <a:gd name="connsiteX141" fmla="*/ 63812 w 599135"/>
                  <a:gd name="connsiteY141" fmla="*/ 153976 h 598716"/>
                  <a:gd name="connsiteX142" fmla="*/ 63812 w 599135"/>
                  <a:gd name="connsiteY142" fmla="*/ 147500 h 598716"/>
                  <a:gd name="connsiteX143" fmla="*/ 54450 w 599135"/>
                  <a:gd name="connsiteY143" fmla="*/ 147500 h 598716"/>
                  <a:gd name="connsiteX144" fmla="*/ 45449 w 599135"/>
                  <a:gd name="connsiteY144" fmla="*/ 138506 h 598716"/>
                  <a:gd name="connsiteX145" fmla="*/ 54450 w 599135"/>
                  <a:gd name="connsiteY145" fmla="*/ 129512 h 598716"/>
                  <a:gd name="connsiteX146" fmla="*/ 63812 w 599135"/>
                  <a:gd name="connsiteY146" fmla="*/ 129512 h 598716"/>
                  <a:gd name="connsiteX147" fmla="*/ 63812 w 599135"/>
                  <a:gd name="connsiteY147" fmla="*/ 78787 h 598716"/>
                  <a:gd name="connsiteX148" fmla="*/ 63812 w 599135"/>
                  <a:gd name="connsiteY148" fmla="*/ 78427 h 598716"/>
                  <a:gd name="connsiteX149" fmla="*/ 64172 w 599135"/>
                  <a:gd name="connsiteY149" fmla="*/ 76268 h 598716"/>
                  <a:gd name="connsiteX150" fmla="*/ 64892 w 599135"/>
                  <a:gd name="connsiteY150" fmla="*/ 74829 h 598716"/>
                  <a:gd name="connsiteX151" fmla="*/ 65612 w 599135"/>
                  <a:gd name="connsiteY151" fmla="*/ 73390 h 598716"/>
                  <a:gd name="connsiteX152" fmla="*/ 66693 w 599135"/>
                  <a:gd name="connsiteY152" fmla="*/ 72311 h 598716"/>
                  <a:gd name="connsiteX153" fmla="*/ 68493 w 599135"/>
                  <a:gd name="connsiteY153" fmla="*/ 71232 h 598716"/>
                  <a:gd name="connsiteX154" fmla="*/ 69213 w 599135"/>
                  <a:gd name="connsiteY154" fmla="*/ 70512 h 598716"/>
                  <a:gd name="connsiteX155" fmla="*/ 69573 w 599135"/>
                  <a:gd name="connsiteY155" fmla="*/ 70512 h 598716"/>
                  <a:gd name="connsiteX156" fmla="*/ 251044 w 599135"/>
                  <a:gd name="connsiteY156" fmla="*/ 719 h 598716"/>
                  <a:gd name="connsiteX157" fmla="*/ 254285 w 599135"/>
                  <a:gd name="connsiteY157" fmla="*/ 0 h 59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599135" h="598716">
                    <a:moveTo>
                      <a:pt x="326098" y="346651"/>
                    </a:moveTo>
                    <a:cubicBezTo>
                      <a:pt x="330778" y="344488"/>
                      <a:pt x="336177" y="346291"/>
                      <a:pt x="338337" y="350977"/>
                    </a:cubicBezTo>
                    <a:cubicBezTo>
                      <a:pt x="340497" y="355664"/>
                      <a:pt x="338697" y="361071"/>
                      <a:pt x="334018" y="363235"/>
                    </a:cubicBezTo>
                    <a:lnTo>
                      <a:pt x="259862" y="398564"/>
                    </a:lnTo>
                    <a:lnTo>
                      <a:pt x="352016" y="444709"/>
                    </a:lnTo>
                    <a:cubicBezTo>
                      <a:pt x="355256" y="446151"/>
                      <a:pt x="357416" y="449396"/>
                      <a:pt x="357416" y="453001"/>
                    </a:cubicBezTo>
                    <a:cubicBezTo>
                      <a:pt x="357416" y="456606"/>
                      <a:pt x="355256" y="459851"/>
                      <a:pt x="352016" y="460932"/>
                    </a:cubicBezTo>
                    <a:lnTo>
                      <a:pt x="213065" y="524382"/>
                    </a:lnTo>
                    <a:cubicBezTo>
                      <a:pt x="211985" y="525103"/>
                      <a:pt x="210905" y="525103"/>
                      <a:pt x="209465" y="525103"/>
                    </a:cubicBezTo>
                    <a:cubicBezTo>
                      <a:pt x="205866" y="525103"/>
                      <a:pt x="202626" y="522940"/>
                      <a:pt x="201186" y="519695"/>
                    </a:cubicBezTo>
                    <a:cubicBezTo>
                      <a:pt x="199026" y="515008"/>
                      <a:pt x="200826" y="509961"/>
                      <a:pt x="205506" y="507798"/>
                    </a:cubicBezTo>
                    <a:lnTo>
                      <a:pt x="327178" y="452280"/>
                    </a:lnTo>
                    <a:lnTo>
                      <a:pt x="235384" y="406135"/>
                    </a:lnTo>
                    <a:cubicBezTo>
                      <a:pt x="232144" y="405053"/>
                      <a:pt x="229984" y="401809"/>
                      <a:pt x="229984" y="398204"/>
                    </a:cubicBezTo>
                    <a:cubicBezTo>
                      <a:pt x="230344" y="394599"/>
                      <a:pt x="232504" y="391354"/>
                      <a:pt x="235384" y="389912"/>
                    </a:cubicBezTo>
                    <a:close/>
                    <a:moveTo>
                      <a:pt x="214678" y="336013"/>
                    </a:moveTo>
                    <a:lnTo>
                      <a:pt x="123942" y="550069"/>
                    </a:lnTo>
                    <a:cubicBezTo>
                      <a:pt x="235202" y="530282"/>
                      <a:pt x="364464" y="530282"/>
                      <a:pt x="475363" y="550069"/>
                    </a:cubicBezTo>
                    <a:lnTo>
                      <a:pt x="384627" y="336013"/>
                    </a:lnTo>
                    <a:close/>
                    <a:moveTo>
                      <a:pt x="227640" y="260824"/>
                    </a:moveTo>
                    <a:lnTo>
                      <a:pt x="219359" y="317665"/>
                    </a:lnTo>
                    <a:lnTo>
                      <a:pt x="379946" y="317665"/>
                    </a:lnTo>
                    <a:lnTo>
                      <a:pt x="371665" y="260824"/>
                    </a:lnTo>
                    <a:close/>
                    <a:moveTo>
                      <a:pt x="381026" y="196787"/>
                    </a:moveTo>
                    <a:lnTo>
                      <a:pt x="387508" y="242836"/>
                    </a:lnTo>
                    <a:lnTo>
                      <a:pt x="484004" y="242836"/>
                    </a:lnTo>
                    <a:close/>
                    <a:moveTo>
                      <a:pt x="218279" y="196787"/>
                    </a:moveTo>
                    <a:lnTo>
                      <a:pt x="115661" y="242836"/>
                    </a:lnTo>
                    <a:lnTo>
                      <a:pt x="211797" y="242836"/>
                    </a:lnTo>
                    <a:close/>
                    <a:moveTo>
                      <a:pt x="237362" y="191031"/>
                    </a:moveTo>
                    <a:lnTo>
                      <a:pt x="230161" y="242836"/>
                    </a:lnTo>
                    <a:lnTo>
                      <a:pt x="369144" y="242836"/>
                    </a:lnTo>
                    <a:lnTo>
                      <a:pt x="361943" y="191031"/>
                    </a:lnTo>
                    <a:close/>
                    <a:moveTo>
                      <a:pt x="252124" y="88140"/>
                    </a:moveTo>
                    <a:lnTo>
                      <a:pt x="239882" y="172683"/>
                    </a:lnTo>
                    <a:lnTo>
                      <a:pt x="359423" y="172683"/>
                    </a:lnTo>
                    <a:lnTo>
                      <a:pt x="346821" y="88140"/>
                    </a:lnTo>
                    <a:close/>
                    <a:moveTo>
                      <a:pt x="356182" y="23024"/>
                    </a:moveTo>
                    <a:lnTo>
                      <a:pt x="363023" y="69793"/>
                    </a:lnTo>
                    <a:lnTo>
                      <a:pt x="477883" y="69793"/>
                    </a:lnTo>
                    <a:close/>
                    <a:moveTo>
                      <a:pt x="243123" y="23024"/>
                    </a:moveTo>
                    <a:lnTo>
                      <a:pt x="121422" y="69793"/>
                    </a:lnTo>
                    <a:lnTo>
                      <a:pt x="236282" y="69793"/>
                    </a:lnTo>
                    <a:close/>
                    <a:moveTo>
                      <a:pt x="262206" y="17988"/>
                    </a:moveTo>
                    <a:lnTo>
                      <a:pt x="254645" y="69793"/>
                    </a:lnTo>
                    <a:lnTo>
                      <a:pt x="344660" y="69793"/>
                    </a:lnTo>
                    <a:lnTo>
                      <a:pt x="337099" y="17988"/>
                    </a:lnTo>
                    <a:close/>
                    <a:moveTo>
                      <a:pt x="254285" y="0"/>
                    </a:moveTo>
                    <a:lnTo>
                      <a:pt x="345020" y="0"/>
                    </a:lnTo>
                    <a:cubicBezTo>
                      <a:pt x="346100" y="0"/>
                      <a:pt x="347181" y="0"/>
                      <a:pt x="348261" y="719"/>
                    </a:cubicBezTo>
                    <a:lnTo>
                      <a:pt x="530092" y="70512"/>
                    </a:lnTo>
                    <a:cubicBezTo>
                      <a:pt x="530452" y="70872"/>
                      <a:pt x="530812" y="70872"/>
                      <a:pt x="531172" y="71232"/>
                    </a:cubicBezTo>
                    <a:cubicBezTo>
                      <a:pt x="531532" y="71592"/>
                      <a:pt x="532252" y="71592"/>
                      <a:pt x="532973" y="72311"/>
                    </a:cubicBezTo>
                    <a:cubicBezTo>
                      <a:pt x="532973" y="72671"/>
                      <a:pt x="533333" y="73031"/>
                      <a:pt x="533693" y="73390"/>
                    </a:cubicBezTo>
                    <a:cubicBezTo>
                      <a:pt x="534053" y="73750"/>
                      <a:pt x="534413" y="74470"/>
                      <a:pt x="534773" y="74829"/>
                    </a:cubicBezTo>
                    <a:cubicBezTo>
                      <a:pt x="535133" y="75189"/>
                      <a:pt x="535133" y="75909"/>
                      <a:pt x="535133" y="76268"/>
                    </a:cubicBezTo>
                    <a:cubicBezTo>
                      <a:pt x="535493" y="76988"/>
                      <a:pt x="535493" y="77348"/>
                      <a:pt x="535493" y="78427"/>
                    </a:cubicBezTo>
                    <a:lnTo>
                      <a:pt x="535853" y="78787"/>
                    </a:lnTo>
                    <a:lnTo>
                      <a:pt x="535853" y="129512"/>
                    </a:lnTo>
                    <a:lnTo>
                      <a:pt x="544855" y="129512"/>
                    </a:lnTo>
                    <a:cubicBezTo>
                      <a:pt x="549895" y="129512"/>
                      <a:pt x="553856" y="133470"/>
                      <a:pt x="553856" y="138506"/>
                    </a:cubicBezTo>
                    <a:cubicBezTo>
                      <a:pt x="553856" y="143543"/>
                      <a:pt x="549895" y="147500"/>
                      <a:pt x="544855" y="147500"/>
                    </a:cubicBezTo>
                    <a:lnTo>
                      <a:pt x="535853" y="147500"/>
                    </a:lnTo>
                    <a:lnTo>
                      <a:pt x="535853" y="153976"/>
                    </a:lnTo>
                    <a:cubicBezTo>
                      <a:pt x="535853" y="159013"/>
                      <a:pt x="531532" y="162970"/>
                      <a:pt x="526852" y="162970"/>
                    </a:cubicBezTo>
                    <a:cubicBezTo>
                      <a:pt x="521811" y="162970"/>
                      <a:pt x="517490" y="159013"/>
                      <a:pt x="517490" y="153976"/>
                    </a:cubicBezTo>
                    <a:lnTo>
                      <a:pt x="517490" y="147500"/>
                    </a:lnTo>
                    <a:lnTo>
                      <a:pt x="508488" y="147500"/>
                    </a:lnTo>
                    <a:cubicBezTo>
                      <a:pt x="503447" y="147500"/>
                      <a:pt x="499487" y="143543"/>
                      <a:pt x="499487" y="138506"/>
                    </a:cubicBezTo>
                    <a:cubicBezTo>
                      <a:pt x="499487" y="133470"/>
                      <a:pt x="503447" y="129512"/>
                      <a:pt x="508488" y="129512"/>
                    </a:cubicBezTo>
                    <a:lnTo>
                      <a:pt x="517490" y="129512"/>
                    </a:lnTo>
                    <a:lnTo>
                      <a:pt x="517490" y="88140"/>
                    </a:lnTo>
                    <a:lnTo>
                      <a:pt x="365544" y="88140"/>
                    </a:lnTo>
                    <a:lnTo>
                      <a:pt x="377786" y="175921"/>
                    </a:lnTo>
                    <a:lnTo>
                      <a:pt x="530092" y="243196"/>
                    </a:lnTo>
                    <a:lnTo>
                      <a:pt x="530452" y="243555"/>
                    </a:lnTo>
                    <a:cubicBezTo>
                      <a:pt x="531532" y="243915"/>
                      <a:pt x="532252" y="244635"/>
                      <a:pt x="532973" y="245354"/>
                    </a:cubicBezTo>
                    <a:cubicBezTo>
                      <a:pt x="532973" y="245354"/>
                      <a:pt x="533333" y="245714"/>
                      <a:pt x="533693" y="245714"/>
                    </a:cubicBezTo>
                    <a:cubicBezTo>
                      <a:pt x="534053" y="246434"/>
                      <a:pt x="534773" y="247153"/>
                      <a:pt x="534773" y="247873"/>
                    </a:cubicBezTo>
                    <a:cubicBezTo>
                      <a:pt x="535133" y="248592"/>
                      <a:pt x="535133" y="248592"/>
                      <a:pt x="535133" y="248952"/>
                    </a:cubicBezTo>
                    <a:cubicBezTo>
                      <a:pt x="535493" y="249671"/>
                      <a:pt x="535493" y="250391"/>
                      <a:pt x="535493" y="251110"/>
                    </a:cubicBezTo>
                    <a:cubicBezTo>
                      <a:pt x="535493" y="251470"/>
                      <a:pt x="535853" y="251470"/>
                      <a:pt x="535853" y="251830"/>
                    </a:cubicBezTo>
                    <a:lnTo>
                      <a:pt x="535853" y="302196"/>
                    </a:lnTo>
                    <a:lnTo>
                      <a:pt x="544855" y="302196"/>
                    </a:lnTo>
                    <a:cubicBezTo>
                      <a:pt x="549895" y="302196"/>
                      <a:pt x="553856" y="306513"/>
                      <a:pt x="553856" y="311190"/>
                    </a:cubicBezTo>
                    <a:cubicBezTo>
                      <a:pt x="553856" y="316226"/>
                      <a:pt x="549895" y="320544"/>
                      <a:pt x="544855" y="320544"/>
                    </a:cubicBezTo>
                    <a:lnTo>
                      <a:pt x="535853" y="320544"/>
                    </a:lnTo>
                    <a:lnTo>
                      <a:pt x="535853" y="326659"/>
                    </a:lnTo>
                    <a:cubicBezTo>
                      <a:pt x="535853" y="332056"/>
                      <a:pt x="531532" y="336013"/>
                      <a:pt x="526852" y="336013"/>
                    </a:cubicBezTo>
                    <a:cubicBezTo>
                      <a:pt x="521811" y="336013"/>
                      <a:pt x="517490" y="332056"/>
                      <a:pt x="517490" y="326659"/>
                    </a:cubicBezTo>
                    <a:lnTo>
                      <a:pt x="517490" y="320544"/>
                    </a:lnTo>
                    <a:lnTo>
                      <a:pt x="508488" y="320544"/>
                    </a:lnTo>
                    <a:cubicBezTo>
                      <a:pt x="503447" y="320544"/>
                      <a:pt x="499487" y="316226"/>
                      <a:pt x="499487" y="311190"/>
                    </a:cubicBezTo>
                    <a:cubicBezTo>
                      <a:pt x="499487" y="306513"/>
                      <a:pt x="503447" y="302196"/>
                      <a:pt x="508488" y="302196"/>
                    </a:cubicBezTo>
                    <a:lnTo>
                      <a:pt x="517490" y="302196"/>
                    </a:lnTo>
                    <a:lnTo>
                      <a:pt x="517490" y="260824"/>
                    </a:lnTo>
                    <a:lnTo>
                      <a:pt x="390028" y="260824"/>
                    </a:lnTo>
                    <a:lnTo>
                      <a:pt x="399390" y="324141"/>
                    </a:lnTo>
                    <a:lnTo>
                      <a:pt x="496966" y="554026"/>
                    </a:lnTo>
                    <a:cubicBezTo>
                      <a:pt x="531532" y="561221"/>
                      <a:pt x="564298" y="569856"/>
                      <a:pt x="593463" y="581008"/>
                    </a:cubicBezTo>
                    <a:cubicBezTo>
                      <a:pt x="598144" y="582807"/>
                      <a:pt x="600304" y="588203"/>
                      <a:pt x="598504" y="592880"/>
                    </a:cubicBezTo>
                    <a:cubicBezTo>
                      <a:pt x="597064" y="596478"/>
                      <a:pt x="593823" y="598636"/>
                      <a:pt x="590222" y="598636"/>
                    </a:cubicBezTo>
                    <a:cubicBezTo>
                      <a:pt x="589142" y="598636"/>
                      <a:pt x="587702" y="598636"/>
                      <a:pt x="586622" y="598276"/>
                    </a:cubicBezTo>
                    <a:cubicBezTo>
                      <a:pt x="428555" y="538197"/>
                      <a:pt x="170750" y="538197"/>
                      <a:pt x="12323" y="598276"/>
                    </a:cubicBezTo>
                    <a:cubicBezTo>
                      <a:pt x="7642" y="599715"/>
                      <a:pt x="2241" y="597557"/>
                      <a:pt x="441" y="592880"/>
                    </a:cubicBezTo>
                    <a:cubicBezTo>
                      <a:pt x="-999" y="588203"/>
                      <a:pt x="1161" y="582807"/>
                      <a:pt x="5842" y="581008"/>
                    </a:cubicBezTo>
                    <a:cubicBezTo>
                      <a:pt x="35367" y="569856"/>
                      <a:pt x="67773" y="561221"/>
                      <a:pt x="102339" y="554026"/>
                    </a:cubicBezTo>
                    <a:lnTo>
                      <a:pt x="199915" y="324501"/>
                    </a:lnTo>
                    <a:lnTo>
                      <a:pt x="209277" y="260824"/>
                    </a:lnTo>
                    <a:lnTo>
                      <a:pt x="81815" y="260824"/>
                    </a:lnTo>
                    <a:lnTo>
                      <a:pt x="81815" y="302196"/>
                    </a:lnTo>
                    <a:lnTo>
                      <a:pt x="90817" y="302196"/>
                    </a:lnTo>
                    <a:cubicBezTo>
                      <a:pt x="95858" y="302196"/>
                      <a:pt x="100178" y="306513"/>
                      <a:pt x="100178" y="311190"/>
                    </a:cubicBezTo>
                    <a:cubicBezTo>
                      <a:pt x="100178" y="316226"/>
                      <a:pt x="95858" y="320544"/>
                      <a:pt x="90817" y="320544"/>
                    </a:cubicBezTo>
                    <a:lnTo>
                      <a:pt x="81815" y="320544"/>
                    </a:lnTo>
                    <a:lnTo>
                      <a:pt x="81815" y="326659"/>
                    </a:lnTo>
                    <a:cubicBezTo>
                      <a:pt x="81815" y="332056"/>
                      <a:pt x="77854" y="336013"/>
                      <a:pt x="72814" y="336013"/>
                    </a:cubicBezTo>
                    <a:cubicBezTo>
                      <a:pt x="67773" y="336013"/>
                      <a:pt x="63812" y="332056"/>
                      <a:pt x="63812" y="326659"/>
                    </a:cubicBezTo>
                    <a:lnTo>
                      <a:pt x="63812" y="320544"/>
                    </a:lnTo>
                    <a:lnTo>
                      <a:pt x="54450" y="320544"/>
                    </a:lnTo>
                    <a:cubicBezTo>
                      <a:pt x="49770" y="320544"/>
                      <a:pt x="45449" y="316226"/>
                      <a:pt x="45449" y="311190"/>
                    </a:cubicBezTo>
                    <a:cubicBezTo>
                      <a:pt x="45449" y="306513"/>
                      <a:pt x="49770" y="302196"/>
                      <a:pt x="54450" y="302196"/>
                    </a:cubicBezTo>
                    <a:lnTo>
                      <a:pt x="63812" y="302196"/>
                    </a:lnTo>
                    <a:lnTo>
                      <a:pt x="63812" y="251830"/>
                    </a:lnTo>
                    <a:cubicBezTo>
                      <a:pt x="63812" y="251470"/>
                      <a:pt x="63812" y="251470"/>
                      <a:pt x="63812" y="251110"/>
                    </a:cubicBezTo>
                    <a:cubicBezTo>
                      <a:pt x="63812" y="250391"/>
                      <a:pt x="64172" y="249671"/>
                      <a:pt x="64172" y="248952"/>
                    </a:cubicBezTo>
                    <a:cubicBezTo>
                      <a:pt x="64172" y="248592"/>
                      <a:pt x="64532" y="248592"/>
                      <a:pt x="64892" y="247873"/>
                    </a:cubicBezTo>
                    <a:cubicBezTo>
                      <a:pt x="64892" y="247153"/>
                      <a:pt x="65612" y="246434"/>
                      <a:pt x="65972" y="245714"/>
                    </a:cubicBezTo>
                    <a:cubicBezTo>
                      <a:pt x="65972" y="245714"/>
                      <a:pt x="65972" y="245354"/>
                      <a:pt x="66332" y="245354"/>
                    </a:cubicBezTo>
                    <a:cubicBezTo>
                      <a:pt x="67413" y="244635"/>
                      <a:pt x="68133" y="243915"/>
                      <a:pt x="69213" y="243555"/>
                    </a:cubicBezTo>
                    <a:lnTo>
                      <a:pt x="69213" y="243196"/>
                    </a:lnTo>
                    <a:lnTo>
                      <a:pt x="221159" y="175921"/>
                    </a:lnTo>
                    <a:lnTo>
                      <a:pt x="233761" y="88140"/>
                    </a:lnTo>
                    <a:lnTo>
                      <a:pt x="81815" y="88140"/>
                    </a:lnTo>
                    <a:lnTo>
                      <a:pt x="81815" y="129512"/>
                    </a:lnTo>
                    <a:lnTo>
                      <a:pt x="90817" y="129512"/>
                    </a:lnTo>
                    <a:cubicBezTo>
                      <a:pt x="95858" y="129512"/>
                      <a:pt x="100178" y="133470"/>
                      <a:pt x="100178" y="138506"/>
                    </a:cubicBezTo>
                    <a:cubicBezTo>
                      <a:pt x="100178" y="143543"/>
                      <a:pt x="95858" y="147500"/>
                      <a:pt x="90817" y="147500"/>
                    </a:cubicBezTo>
                    <a:lnTo>
                      <a:pt x="81815" y="147500"/>
                    </a:lnTo>
                    <a:lnTo>
                      <a:pt x="81815" y="153976"/>
                    </a:lnTo>
                    <a:cubicBezTo>
                      <a:pt x="81815" y="159013"/>
                      <a:pt x="77854" y="162970"/>
                      <a:pt x="72814" y="162970"/>
                    </a:cubicBezTo>
                    <a:cubicBezTo>
                      <a:pt x="67773" y="162970"/>
                      <a:pt x="63812" y="159013"/>
                      <a:pt x="63812" y="153976"/>
                    </a:cubicBezTo>
                    <a:lnTo>
                      <a:pt x="63812" y="147500"/>
                    </a:lnTo>
                    <a:lnTo>
                      <a:pt x="54450" y="147500"/>
                    </a:lnTo>
                    <a:cubicBezTo>
                      <a:pt x="49770" y="147500"/>
                      <a:pt x="45449" y="143543"/>
                      <a:pt x="45449" y="138506"/>
                    </a:cubicBezTo>
                    <a:cubicBezTo>
                      <a:pt x="45449" y="133470"/>
                      <a:pt x="49770" y="129512"/>
                      <a:pt x="54450" y="129512"/>
                    </a:cubicBezTo>
                    <a:lnTo>
                      <a:pt x="63812" y="129512"/>
                    </a:lnTo>
                    <a:lnTo>
                      <a:pt x="63812" y="78787"/>
                    </a:lnTo>
                    <a:lnTo>
                      <a:pt x="63812" y="78427"/>
                    </a:lnTo>
                    <a:cubicBezTo>
                      <a:pt x="63812" y="77348"/>
                      <a:pt x="64172" y="76988"/>
                      <a:pt x="64172" y="76268"/>
                    </a:cubicBezTo>
                    <a:cubicBezTo>
                      <a:pt x="64532" y="75909"/>
                      <a:pt x="64532" y="75189"/>
                      <a:pt x="64892" y="74829"/>
                    </a:cubicBezTo>
                    <a:cubicBezTo>
                      <a:pt x="64892" y="74470"/>
                      <a:pt x="65252" y="73750"/>
                      <a:pt x="65612" y="73390"/>
                    </a:cubicBezTo>
                    <a:cubicBezTo>
                      <a:pt x="65972" y="73031"/>
                      <a:pt x="66332" y="72671"/>
                      <a:pt x="66693" y="72311"/>
                    </a:cubicBezTo>
                    <a:cubicBezTo>
                      <a:pt x="67413" y="71592"/>
                      <a:pt x="67773" y="71592"/>
                      <a:pt x="68493" y="71232"/>
                    </a:cubicBezTo>
                    <a:cubicBezTo>
                      <a:pt x="68853" y="70872"/>
                      <a:pt x="69213" y="70872"/>
                      <a:pt x="69213" y="70512"/>
                    </a:cubicBezTo>
                    <a:lnTo>
                      <a:pt x="69573" y="70512"/>
                    </a:lnTo>
                    <a:lnTo>
                      <a:pt x="251044" y="719"/>
                    </a:lnTo>
                    <a:cubicBezTo>
                      <a:pt x="252124" y="0"/>
                      <a:pt x="253205" y="0"/>
                      <a:pt x="254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D35D444-D9A1-4CDC-BB2F-74B728F189EC}"/>
                </a:ext>
              </a:extLst>
            </p:cNvPr>
            <p:cNvGrpSpPr/>
            <p:nvPr/>
          </p:nvGrpSpPr>
          <p:grpSpPr>
            <a:xfrm>
              <a:off x="5109418" y="4170109"/>
              <a:ext cx="986582" cy="908620"/>
              <a:chOff x="14813900" y="8130711"/>
              <a:chExt cx="4841876" cy="3926223"/>
            </a:xfrm>
          </p:grpSpPr>
          <p:sp>
            <p:nvSpPr>
              <p:cNvPr id="58" name="Shape 15805">
                <a:extLst>
                  <a:ext uri="{FF2B5EF4-FFF2-40B4-BE49-F238E27FC236}">
                    <a16:creationId xmlns:a16="http://schemas.microsoft.com/office/drawing/2014/main" id="{73B36483-2A33-4F13-AD81-8EE434DEB3A9}"/>
                  </a:ext>
                </a:extLst>
              </p:cNvPr>
              <p:cNvSpPr/>
              <p:nvPr/>
            </p:nvSpPr>
            <p:spPr>
              <a:xfrm>
                <a:off x="14813900" y="8130711"/>
                <a:ext cx="1921083" cy="3801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597" extrusionOk="0">
                    <a:moveTo>
                      <a:pt x="3811" y="2"/>
                    </a:moveTo>
                    <a:cubicBezTo>
                      <a:pt x="3582" y="15"/>
                      <a:pt x="3413" y="134"/>
                      <a:pt x="3692" y="491"/>
                    </a:cubicBezTo>
                    <a:cubicBezTo>
                      <a:pt x="4198" y="1140"/>
                      <a:pt x="7282" y="5059"/>
                      <a:pt x="7682" y="5566"/>
                    </a:cubicBezTo>
                    <a:cubicBezTo>
                      <a:pt x="7916" y="5499"/>
                      <a:pt x="8187" y="5459"/>
                      <a:pt x="8475" y="5459"/>
                    </a:cubicBezTo>
                    <a:cubicBezTo>
                      <a:pt x="8837" y="5459"/>
                      <a:pt x="9172" y="5520"/>
                      <a:pt x="9442" y="5622"/>
                    </a:cubicBezTo>
                    <a:cubicBezTo>
                      <a:pt x="9595" y="5463"/>
                      <a:pt x="9822" y="5217"/>
                      <a:pt x="9907" y="5085"/>
                    </a:cubicBezTo>
                    <a:cubicBezTo>
                      <a:pt x="10033" y="4889"/>
                      <a:pt x="10319" y="4843"/>
                      <a:pt x="9630" y="4286"/>
                    </a:cubicBezTo>
                    <a:lnTo>
                      <a:pt x="4719" y="380"/>
                    </a:lnTo>
                    <a:cubicBezTo>
                      <a:pt x="4719" y="380"/>
                      <a:pt x="4501" y="211"/>
                      <a:pt x="4421" y="171"/>
                    </a:cubicBezTo>
                    <a:cubicBezTo>
                      <a:pt x="4325" y="124"/>
                      <a:pt x="4230" y="52"/>
                      <a:pt x="4046" y="19"/>
                    </a:cubicBezTo>
                    <a:cubicBezTo>
                      <a:pt x="3969" y="5"/>
                      <a:pt x="3888" y="-3"/>
                      <a:pt x="3811" y="2"/>
                    </a:cubicBezTo>
                    <a:close/>
                    <a:moveTo>
                      <a:pt x="8347" y="5712"/>
                    </a:moveTo>
                    <a:cubicBezTo>
                      <a:pt x="7730" y="5712"/>
                      <a:pt x="7230" y="5967"/>
                      <a:pt x="7230" y="6282"/>
                    </a:cubicBezTo>
                    <a:cubicBezTo>
                      <a:pt x="7230" y="6597"/>
                      <a:pt x="7730" y="6852"/>
                      <a:pt x="8347" y="6852"/>
                    </a:cubicBezTo>
                    <a:cubicBezTo>
                      <a:pt x="8963" y="6852"/>
                      <a:pt x="9463" y="6597"/>
                      <a:pt x="9463" y="6282"/>
                    </a:cubicBezTo>
                    <a:cubicBezTo>
                      <a:pt x="9463" y="5967"/>
                      <a:pt x="8963" y="5712"/>
                      <a:pt x="8347" y="5712"/>
                    </a:cubicBezTo>
                    <a:close/>
                    <a:moveTo>
                      <a:pt x="6821" y="6199"/>
                    </a:moveTo>
                    <a:cubicBezTo>
                      <a:pt x="6473" y="6211"/>
                      <a:pt x="5940" y="6234"/>
                      <a:pt x="5674" y="6262"/>
                    </a:cubicBezTo>
                    <a:cubicBezTo>
                      <a:pt x="5279" y="6304"/>
                      <a:pt x="5059" y="6199"/>
                      <a:pt x="4459" y="6782"/>
                    </a:cubicBezTo>
                    <a:lnTo>
                      <a:pt x="286" y="10906"/>
                    </a:lnTo>
                    <a:cubicBezTo>
                      <a:pt x="286" y="10906"/>
                      <a:pt x="109" y="11088"/>
                      <a:pt x="82" y="11143"/>
                    </a:cubicBezTo>
                    <a:cubicBezTo>
                      <a:pt x="49" y="11209"/>
                      <a:pt x="-26" y="11287"/>
                      <a:pt x="9" y="11385"/>
                    </a:cubicBezTo>
                    <a:cubicBezTo>
                      <a:pt x="68" y="11548"/>
                      <a:pt x="367" y="11709"/>
                      <a:pt x="990" y="11306"/>
                    </a:cubicBezTo>
                    <a:cubicBezTo>
                      <a:pt x="1838" y="10758"/>
                      <a:pt x="6940" y="7434"/>
                      <a:pt x="7601" y="7004"/>
                    </a:cubicBezTo>
                    <a:cubicBezTo>
                      <a:pt x="7127" y="6860"/>
                      <a:pt x="6808" y="6597"/>
                      <a:pt x="6808" y="6295"/>
                    </a:cubicBezTo>
                    <a:cubicBezTo>
                      <a:pt x="6808" y="6262"/>
                      <a:pt x="6813" y="6231"/>
                      <a:pt x="6821" y="6199"/>
                    </a:cubicBezTo>
                    <a:close/>
                    <a:moveTo>
                      <a:pt x="9979" y="6269"/>
                    </a:moveTo>
                    <a:cubicBezTo>
                      <a:pt x="9971" y="6604"/>
                      <a:pt x="9572" y="6889"/>
                      <a:pt x="9003" y="7015"/>
                    </a:cubicBezTo>
                    <a:cubicBezTo>
                      <a:pt x="9198" y="7162"/>
                      <a:pt x="9499" y="7386"/>
                      <a:pt x="9681" y="7489"/>
                    </a:cubicBezTo>
                    <a:cubicBezTo>
                      <a:pt x="9950" y="7643"/>
                      <a:pt x="9888" y="7795"/>
                      <a:pt x="11177" y="7768"/>
                    </a:cubicBezTo>
                    <a:lnTo>
                      <a:pt x="20256" y="7550"/>
                    </a:lnTo>
                    <a:cubicBezTo>
                      <a:pt x="20256" y="7550"/>
                      <a:pt x="20651" y="7538"/>
                      <a:pt x="20759" y="7522"/>
                    </a:cubicBezTo>
                    <a:cubicBezTo>
                      <a:pt x="20887" y="7504"/>
                      <a:pt x="21058" y="7497"/>
                      <a:pt x="21207" y="7433"/>
                    </a:cubicBezTo>
                    <a:cubicBezTo>
                      <a:pt x="21455" y="7325"/>
                      <a:pt x="21574" y="7113"/>
                      <a:pt x="20580" y="7039"/>
                    </a:cubicBezTo>
                    <a:cubicBezTo>
                      <a:pt x="19225" y="6938"/>
                      <a:pt x="11038" y="6346"/>
                      <a:pt x="9979" y="6269"/>
                    </a:cubicBezTo>
                    <a:close/>
                    <a:moveTo>
                      <a:pt x="8935" y="7104"/>
                    </a:moveTo>
                    <a:cubicBezTo>
                      <a:pt x="8788" y="7127"/>
                      <a:pt x="8631" y="7137"/>
                      <a:pt x="8470" y="7137"/>
                    </a:cubicBezTo>
                    <a:cubicBezTo>
                      <a:pt x="8317" y="7137"/>
                      <a:pt x="8171" y="7127"/>
                      <a:pt x="8031" y="7106"/>
                    </a:cubicBezTo>
                    <a:lnTo>
                      <a:pt x="7366" y="21597"/>
                    </a:lnTo>
                    <a:lnTo>
                      <a:pt x="9600" y="21597"/>
                    </a:lnTo>
                    <a:lnTo>
                      <a:pt x="8935" y="7104"/>
                    </a:lnTo>
                    <a:close/>
                  </a:path>
                </a:pathLst>
              </a:custGeom>
              <a:solidFill>
                <a:srgbClr val="81B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63" b="0" i="0" u="none" strike="noStrike" kern="0" cap="none" spc="0" normalizeH="0" baseline="0" noProof="0" dirty="0">
                  <a:ln>
                    <a:noFill/>
                  </a:ln>
                  <a:solidFill>
                    <a:srgbClr val="484848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59" name="Shape 15806">
                <a:extLst>
                  <a:ext uri="{FF2B5EF4-FFF2-40B4-BE49-F238E27FC236}">
                    <a16:creationId xmlns:a16="http://schemas.microsoft.com/office/drawing/2014/main" id="{C0E5ECA6-ADF6-4844-B9DF-299897200846}"/>
                  </a:ext>
                </a:extLst>
              </p:cNvPr>
              <p:cNvSpPr/>
              <p:nvPr/>
            </p:nvSpPr>
            <p:spPr>
              <a:xfrm>
                <a:off x="16105713" y="8441779"/>
                <a:ext cx="2107008" cy="3586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4" h="21580" extrusionOk="0">
                    <a:moveTo>
                      <a:pt x="21171" y="8"/>
                    </a:moveTo>
                    <a:cubicBezTo>
                      <a:pt x="21026" y="-20"/>
                      <a:pt x="20790" y="21"/>
                      <a:pt x="20429" y="204"/>
                    </a:cubicBezTo>
                    <a:cubicBezTo>
                      <a:pt x="19447" y="703"/>
                      <a:pt x="13527" y="3730"/>
                      <a:pt x="12761" y="4122"/>
                    </a:cubicBezTo>
                    <a:cubicBezTo>
                      <a:pt x="13148" y="4328"/>
                      <a:pt x="13348" y="4649"/>
                      <a:pt x="13240" y="4975"/>
                    </a:cubicBezTo>
                    <a:cubicBezTo>
                      <a:pt x="13228" y="5010"/>
                      <a:pt x="13213" y="5042"/>
                      <a:pt x="13196" y="5075"/>
                    </a:cubicBezTo>
                    <a:cubicBezTo>
                      <a:pt x="13522" y="5100"/>
                      <a:pt x="14022" y="5134"/>
                      <a:pt x="14279" y="5133"/>
                    </a:cubicBezTo>
                    <a:cubicBezTo>
                      <a:pt x="14660" y="5130"/>
                      <a:pt x="14832" y="5266"/>
                      <a:pt x="15596" y="4702"/>
                    </a:cubicBezTo>
                    <a:lnTo>
                      <a:pt x="20937" y="711"/>
                    </a:lnTo>
                    <a:cubicBezTo>
                      <a:pt x="20937" y="711"/>
                      <a:pt x="21166" y="533"/>
                      <a:pt x="21211" y="476"/>
                    </a:cubicBezTo>
                    <a:cubicBezTo>
                      <a:pt x="21264" y="409"/>
                      <a:pt x="21361" y="333"/>
                      <a:pt x="21364" y="223"/>
                    </a:cubicBezTo>
                    <a:cubicBezTo>
                      <a:pt x="21366" y="132"/>
                      <a:pt x="21315" y="36"/>
                      <a:pt x="21171" y="8"/>
                    </a:cubicBezTo>
                    <a:close/>
                    <a:moveTo>
                      <a:pt x="669" y="2066"/>
                    </a:moveTo>
                    <a:cubicBezTo>
                      <a:pt x="544" y="2072"/>
                      <a:pt x="383" y="2060"/>
                      <a:pt x="222" y="2114"/>
                    </a:cubicBezTo>
                    <a:cubicBezTo>
                      <a:pt x="-46" y="2203"/>
                      <a:pt x="-234" y="2416"/>
                      <a:pt x="661" y="2604"/>
                    </a:cubicBezTo>
                    <a:cubicBezTo>
                      <a:pt x="1881" y="2859"/>
                      <a:pt x="9261" y="4388"/>
                      <a:pt x="10215" y="4585"/>
                    </a:cubicBezTo>
                    <a:cubicBezTo>
                      <a:pt x="10343" y="4225"/>
                      <a:pt x="10815" y="3959"/>
                      <a:pt x="11387" y="3885"/>
                    </a:cubicBezTo>
                    <a:cubicBezTo>
                      <a:pt x="11259" y="3705"/>
                      <a:pt x="11059" y="3430"/>
                      <a:pt x="10928" y="3299"/>
                    </a:cubicBezTo>
                    <a:cubicBezTo>
                      <a:pt x="10734" y="3104"/>
                      <a:pt x="10847" y="2951"/>
                      <a:pt x="9643" y="2840"/>
                    </a:cubicBezTo>
                    <a:lnTo>
                      <a:pt x="1148" y="2090"/>
                    </a:lnTo>
                    <a:cubicBezTo>
                      <a:pt x="1148" y="2090"/>
                      <a:pt x="775" y="2061"/>
                      <a:pt x="669" y="2066"/>
                    </a:cubicBezTo>
                    <a:close/>
                    <a:moveTo>
                      <a:pt x="11540" y="4143"/>
                    </a:moveTo>
                    <a:cubicBezTo>
                      <a:pt x="11138" y="4193"/>
                      <a:pt x="10803" y="4381"/>
                      <a:pt x="10718" y="4635"/>
                    </a:cubicBezTo>
                    <a:cubicBezTo>
                      <a:pt x="10606" y="4975"/>
                      <a:pt x="10980" y="5305"/>
                      <a:pt x="11552" y="5372"/>
                    </a:cubicBezTo>
                    <a:cubicBezTo>
                      <a:pt x="12124" y="5439"/>
                      <a:pt x="12676" y="5216"/>
                      <a:pt x="12789" y="4877"/>
                    </a:cubicBezTo>
                    <a:cubicBezTo>
                      <a:pt x="12901" y="4538"/>
                      <a:pt x="12531" y="4210"/>
                      <a:pt x="11959" y="4143"/>
                    </a:cubicBezTo>
                    <a:cubicBezTo>
                      <a:pt x="11816" y="4126"/>
                      <a:pt x="11674" y="4126"/>
                      <a:pt x="11540" y="4143"/>
                    </a:cubicBezTo>
                    <a:close/>
                    <a:moveTo>
                      <a:pt x="10553" y="5355"/>
                    </a:moveTo>
                    <a:cubicBezTo>
                      <a:pt x="10355" y="5511"/>
                      <a:pt x="10059" y="5750"/>
                      <a:pt x="9933" y="5883"/>
                    </a:cubicBezTo>
                    <a:cubicBezTo>
                      <a:pt x="9746" y="6081"/>
                      <a:pt x="9460" y="6100"/>
                      <a:pt x="9901" y="6775"/>
                    </a:cubicBezTo>
                    <a:lnTo>
                      <a:pt x="11206" y="8735"/>
                    </a:lnTo>
                    <a:lnTo>
                      <a:pt x="10698" y="21580"/>
                    </a:lnTo>
                    <a:lnTo>
                      <a:pt x="12809" y="21580"/>
                    </a:lnTo>
                    <a:lnTo>
                      <a:pt x="12370" y="10487"/>
                    </a:lnTo>
                    <a:lnTo>
                      <a:pt x="13055" y="11515"/>
                    </a:lnTo>
                    <a:cubicBezTo>
                      <a:pt x="13055" y="11515"/>
                      <a:pt x="13199" y="11721"/>
                      <a:pt x="13260" y="11773"/>
                    </a:cubicBezTo>
                    <a:cubicBezTo>
                      <a:pt x="13331" y="11834"/>
                      <a:pt x="13391" y="11922"/>
                      <a:pt x="13550" y="11978"/>
                    </a:cubicBezTo>
                    <a:cubicBezTo>
                      <a:pt x="13815" y="12072"/>
                      <a:pt x="14223" y="12061"/>
                      <a:pt x="14049" y="11507"/>
                    </a:cubicBezTo>
                    <a:cubicBezTo>
                      <a:pt x="13814" y="10760"/>
                      <a:pt x="12391" y="6317"/>
                      <a:pt x="12181" y="5661"/>
                    </a:cubicBezTo>
                    <a:cubicBezTo>
                      <a:pt x="12179" y="5655"/>
                      <a:pt x="12166" y="5611"/>
                      <a:pt x="12164" y="5606"/>
                    </a:cubicBezTo>
                    <a:cubicBezTo>
                      <a:pt x="11923" y="5653"/>
                      <a:pt x="11658" y="5666"/>
                      <a:pt x="11391" y="5635"/>
                    </a:cubicBezTo>
                    <a:cubicBezTo>
                      <a:pt x="11055" y="5595"/>
                      <a:pt x="10767" y="5495"/>
                      <a:pt x="10553" y="5355"/>
                    </a:cubicBezTo>
                    <a:close/>
                  </a:path>
                </a:pathLst>
              </a:custGeom>
              <a:solidFill>
                <a:srgbClr val="81B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63" b="0" i="0" u="none" strike="noStrike" kern="0" cap="none" spc="0" normalizeH="0" baseline="0" noProof="0" dirty="0">
                  <a:ln>
                    <a:noFill/>
                  </a:ln>
                  <a:solidFill>
                    <a:srgbClr val="484848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60" name="Shape 15807">
                <a:extLst>
                  <a:ext uri="{FF2B5EF4-FFF2-40B4-BE49-F238E27FC236}">
                    <a16:creationId xmlns:a16="http://schemas.microsoft.com/office/drawing/2014/main" id="{749BEB5B-8460-47F6-8C17-0F5B2FF4310C}"/>
                  </a:ext>
                </a:extLst>
              </p:cNvPr>
              <p:cNvSpPr/>
              <p:nvPr/>
            </p:nvSpPr>
            <p:spPr>
              <a:xfrm>
                <a:off x="17627811" y="8194459"/>
                <a:ext cx="2027965" cy="3862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579" extrusionOk="0">
                    <a:moveTo>
                      <a:pt x="13567" y="10"/>
                    </a:moveTo>
                    <a:cubicBezTo>
                      <a:pt x="13427" y="41"/>
                      <a:pt x="13295" y="150"/>
                      <a:pt x="13222" y="399"/>
                    </a:cubicBezTo>
                    <a:cubicBezTo>
                      <a:pt x="13022" y="1078"/>
                      <a:pt x="11841" y="5181"/>
                      <a:pt x="11688" y="5712"/>
                    </a:cubicBezTo>
                    <a:cubicBezTo>
                      <a:pt x="12208" y="5719"/>
                      <a:pt x="12708" y="5869"/>
                      <a:pt x="12981" y="6128"/>
                    </a:cubicBezTo>
                    <a:cubicBezTo>
                      <a:pt x="13011" y="6155"/>
                      <a:pt x="13035" y="6182"/>
                      <a:pt x="13057" y="6211"/>
                    </a:cubicBezTo>
                    <a:cubicBezTo>
                      <a:pt x="13331" y="6115"/>
                      <a:pt x="13748" y="5965"/>
                      <a:pt x="13940" y="5875"/>
                    </a:cubicBezTo>
                    <a:cubicBezTo>
                      <a:pt x="14227" y="5742"/>
                      <a:pt x="14502" y="5776"/>
                      <a:pt x="14466" y="5128"/>
                    </a:cubicBezTo>
                    <a:lnTo>
                      <a:pt x="14157" y="568"/>
                    </a:lnTo>
                    <a:cubicBezTo>
                      <a:pt x="14157" y="568"/>
                      <a:pt x="14137" y="368"/>
                      <a:pt x="14109" y="314"/>
                    </a:cubicBezTo>
                    <a:cubicBezTo>
                      <a:pt x="14076" y="249"/>
                      <a:pt x="14070" y="164"/>
                      <a:pt x="13952" y="89"/>
                    </a:cubicBezTo>
                    <a:cubicBezTo>
                      <a:pt x="13854" y="26"/>
                      <a:pt x="13707" y="-21"/>
                      <a:pt x="13567" y="10"/>
                    </a:cubicBezTo>
                    <a:close/>
                    <a:moveTo>
                      <a:pt x="8955" y="5685"/>
                    </a:moveTo>
                    <a:cubicBezTo>
                      <a:pt x="8760" y="5683"/>
                      <a:pt x="8480" y="5731"/>
                      <a:pt x="7963" y="5901"/>
                    </a:cubicBezTo>
                    <a:lnTo>
                      <a:pt x="710" y="8325"/>
                    </a:lnTo>
                    <a:cubicBezTo>
                      <a:pt x="710" y="8325"/>
                      <a:pt x="395" y="8433"/>
                      <a:pt x="320" y="8473"/>
                    </a:cubicBezTo>
                    <a:cubicBezTo>
                      <a:pt x="232" y="8520"/>
                      <a:pt x="99" y="8567"/>
                      <a:pt x="35" y="8659"/>
                    </a:cubicBezTo>
                    <a:cubicBezTo>
                      <a:pt x="-71" y="8812"/>
                      <a:pt x="20" y="9022"/>
                      <a:pt x="902" y="8841"/>
                    </a:cubicBezTo>
                    <a:cubicBezTo>
                      <a:pt x="2105" y="8593"/>
                      <a:pt x="9366" y="7086"/>
                      <a:pt x="10304" y="6891"/>
                    </a:cubicBezTo>
                    <a:cubicBezTo>
                      <a:pt x="10007" y="6602"/>
                      <a:pt x="10075" y="6258"/>
                      <a:pt x="10428" y="6010"/>
                    </a:cubicBezTo>
                    <a:cubicBezTo>
                      <a:pt x="10135" y="5932"/>
                      <a:pt x="9683" y="5814"/>
                      <a:pt x="9440" y="5770"/>
                    </a:cubicBezTo>
                    <a:cubicBezTo>
                      <a:pt x="9261" y="5738"/>
                      <a:pt x="9150" y="5687"/>
                      <a:pt x="8955" y="5685"/>
                    </a:cubicBezTo>
                    <a:close/>
                    <a:moveTo>
                      <a:pt x="11468" y="5961"/>
                    </a:moveTo>
                    <a:cubicBezTo>
                      <a:pt x="11332" y="5969"/>
                      <a:pt x="11197" y="5991"/>
                      <a:pt x="11070" y="6029"/>
                    </a:cubicBezTo>
                    <a:cubicBezTo>
                      <a:pt x="10564" y="6181"/>
                      <a:pt x="10384" y="6523"/>
                      <a:pt x="10669" y="6793"/>
                    </a:cubicBezTo>
                    <a:cubicBezTo>
                      <a:pt x="10954" y="7063"/>
                      <a:pt x="11596" y="7159"/>
                      <a:pt x="12102" y="7007"/>
                    </a:cubicBezTo>
                    <a:cubicBezTo>
                      <a:pt x="12608" y="6855"/>
                      <a:pt x="12785" y="6513"/>
                      <a:pt x="12499" y="6243"/>
                    </a:cubicBezTo>
                    <a:cubicBezTo>
                      <a:pt x="12286" y="6041"/>
                      <a:pt x="11875" y="5936"/>
                      <a:pt x="11468" y="5961"/>
                    </a:cubicBezTo>
                    <a:close/>
                    <a:moveTo>
                      <a:pt x="12925" y="6917"/>
                    </a:moveTo>
                    <a:cubicBezTo>
                      <a:pt x="12794" y="7032"/>
                      <a:pt x="12607" y="7131"/>
                      <a:pt x="12371" y="7202"/>
                    </a:cubicBezTo>
                    <a:cubicBezTo>
                      <a:pt x="12074" y="7291"/>
                      <a:pt x="11746" y="7322"/>
                      <a:pt x="11432" y="7300"/>
                    </a:cubicBezTo>
                    <a:cubicBezTo>
                      <a:pt x="11433" y="7316"/>
                      <a:pt x="11438" y="7335"/>
                      <a:pt x="11440" y="7352"/>
                    </a:cubicBezTo>
                    <a:cubicBezTo>
                      <a:pt x="11344" y="7347"/>
                      <a:pt x="11248" y="7344"/>
                      <a:pt x="11159" y="7330"/>
                    </a:cubicBezTo>
                    <a:lnTo>
                      <a:pt x="10532" y="21579"/>
                    </a:lnTo>
                    <a:lnTo>
                      <a:pt x="12636" y="21579"/>
                    </a:lnTo>
                    <a:lnTo>
                      <a:pt x="12054" y="8347"/>
                    </a:lnTo>
                    <a:cubicBezTo>
                      <a:pt x="12174" y="8391"/>
                      <a:pt x="12291" y="8436"/>
                      <a:pt x="12487" y="8492"/>
                    </a:cubicBezTo>
                    <a:lnTo>
                      <a:pt x="20050" y="10628"/>
                    </a:lnTo>
                    <a:cubicBezTo>
                      <a:pt x="20050" y="10628"/>
                      <a:pt x="20385" y="10718"/>
                      <a:pt x="20488" y="10732"/>
                    </a:cubicBezTo>
                    <a:cubicBezTo>
                      <a:pt x="20609" y="10749"/>
                      <a:pt x="20752" y="10790"/>
                      <a:pt x="20933" y="10773"/>
                    </a:cubicBezTo>
                    <a:cubicBezTo>
                      <a:pt x="21235" y="10745"/>
                      <a:pt x="21529" y="10598"/>
                      <a:pt x="20793" y="10281"/>
                    </a:cubicBezTo>
                    <a:cubicBezTo>
                      <a:pt x="19790" y="9849"/>
                      <a:pt x="13711" y="7253"/>
                      <a:pt x="12925" y="6917"/>
                    </a:cubicBezTo>
                    <a:close/>
                  </a:path>
                </a:pathLst>
              </a:custGeom>
              <a:solidFill>
                <a:srgbClr val="81B0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63" b="0" i="0" u="none" strike="noStrike" kern="0" cap="none" spc="0" normalizeH="0" baseline="0" noProof="0" dirty="0">
                  <a:ln>
                    <a:noFill/>
                  </a:ln>
                  <a:solidFill>
                    <a:srgbClr val="484848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6D9029B-1B9F-4361-B8B1-37A63B1C5CB9}"/>
                </a:ext>
              </a:extLst>
            </p:cNvPr>
            <p:cNvGrpSpPr/>
            <p:nvPr/>
          </p:nvGrpSpPr>
          <p:grpSpPr>
            <a:xfrm>
              <a:off x="5998876" y="2832506"/>
              <a:ext cx="1184574" cy="747136"/>
              <a:chOff x="10972759" y="9866749"/>
              <a:chExt cx="2527755" cy="1797854"/>
            </a:xfrm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A2AA0C58-9B93-43F2-A9F3-9ECF5A14BE83}"/>
                  </a:ext>
                </a:extLst>
              </p:cNvPr>
              <p:cNvSpPr/>
              <p:nvPr/>
            </p:nvSpPr>
            <p:spPr>
              <a:xfrm>
                <a:off x="10972759" y="9866749"/>
                <a:ext cx="2527755" cy="1797854"/>
              </a:xfrm>
              <a:custGeom>
                <a:avLst/>
                <a:gdLst>
                  <a:gd name="connsiteX0" fmla="*/ 573225 w 2527755"/>
                  <a:gd name="connsiteY0" fmla="*/ 125016 h 1797854"/>
                  <a:gd name="connsiteX1" fmla="*/ 1966322 w 2527755"/>
                  <a:gd name="connsiteY1" fmla="*/ 125016 h 1797854"/>
                  <a:gd name="connsiteX2" fmla="*/ 2066703 w 2527755"/>
                  <a:gd name="connsiteY2" fmla="*/ 251450 h 1797854"/>
                  <a:gd name="connsiteX3" fmla="*/ 2347520 w 2527755"/>
                  <a:gd name="connsiteY3" fmla="*/ 1297236 h 1797854"/>
                  <a:gd name="connsiteX4" fmla="*/ 2269953 w 2527755"/>
                  <a:gd name="connsiteY4" fmla="*/ 1425476 h 1797854"/>
                  <a:gd name="connsiteX5" fmla="*/ 251757 w 2527755"/>
                  <a:gd name="connsiteY5" fmla="*/ 1425476 h 1797854"/>
                  <a:gd name="connsiteX6" fmla="*/ 162472 w 2527755"/>
                  <a:gd name="connsiteY6" fmla="*/ 1336190 h 1797854"/>
                  <a:gd name="connsiteX7" fmla="*/ 469526 w 2527755"/>
                  <a:gd name="connsiteY7" fmla="*/ 262467 h 1797854"/>
                  <a:gd name="connsiteX8" fmla="*/ 510176 w 2527755"/>
                  <a:gd name="connsiteY8" fmla="*/ 151266 h 1797854"/>
                  <a:gd name="connsiteX9" fmla="*/ 573225 w 2527755"/>
                  <a:gd name="connsiteY9" fmla="*/ 125016 h 1797854"/>
                  <a:gd name="connsiteX10" fmla="*/ 531894 w 2527755"/>
                  <a:gd name="connsiteY10" fmla="*/ 89298 h 1797854"/>
                  <a:gd name="connsiteX11" fmla="*/ 457058 w 2527755"/>
                  <a:gd name="connsiteY11" fmla="*/ 129908 h 1797854"/>
                  <a:gd name="connsiteX12" fmla="*/ 430017 w 2527755"/>
                  <a:gd name="connsiteY12" fmla="*/ 221776 h 1797854"/>
                  <a:gd name="connsiteX13" fmla="*/ 102088 w 2527755"/>
                  <a:gd name="connsiteY13" fmla="*/ 1349967 h 1797854"/>
                  <a:gd name="connsiteX14" fmla="*/ 174672 w 2527755"/>
                  <a:gd name="connsiteY14" fmla="*/ 1496912 h 1797854"/>
                  <a:gd name="connsiteX15" fmla="*/ 2353587 w 2527755"/>
                  <a:gd name="connsiteY15" fmla="*/ 1496912 h 1797854"/>
                  <a:gd name="connsiteX16" fmla="*/ 2412887 w 2527755"/>
                  <a:gd name="connsiteY16" fmla="*/ 1471503 h 1797854"/>
                  <a:gd name="connsiteX17" fmla="*/ 2436726 w 2527755"/>
                  <a:gd name="connsiteY17" fmla="*/ 1400197 h 1797854"/>
                  <a:gd name="connsiteX18" fmla="*/ 2422731 w 2527755"/>
                  <a:gd name="connsiteY18" fmla="*/ 1338511 h 1797854"/>
                  <a:gd name="connsiteX19" fmla="*/ 2106070 w 2527755"/>
                  <a:gd name="connsiteY19" fmla="*/ 248947 h 1797854"/>
                  <a:gd name="connsiteX20" fmla="*/ 2068118 w 2527755"/>
                  <a:gd name="connsiteY20" fmla="*/ 125575 h 1797854"/>
                  <a:gd name="connsiteX21" fmla="*/ 1996365 w 2527755"/>
                  <a:gd name="connsiteY21" fmla="*/ 89298 h 1797854"/>
                  <a:gd name="connsiteX22" fmla="*/ 531894 w 2527755"/>
                  <a:gd name="connsiteY22" fmla="*/ 0 h 1797854"/>
                  <a:gd name="connsiteX23" fmla="*/ 1996365 w 2527755"/>
                  <a:gd name="connsiteY23" fmla="*/ 0 h 1797854"/>
                  <a:gd name="connsiteX24" fmla="*/ 2139871 w 2527755"/>
                  <a:gd name="connsiteY24" fmla="*/ 72408 h 1797854"/>
                  <a:gd name="connsiteX25" fmla="*/ 2192292 w 2527755"/>
                  <a:gd name="connsiteY25" fmla="*/ 225668 h 1797854"/>
                  <a:gd name="connsiteX26" fmla="*/ 2508242 w 2527755"/>
                  <a:gd name="connsiteY26" fmla="*/ 1312662 h 1797854"/>
                  <a:gd name="connsiteX27" fmla="*/ 2504447 w 2527755"/>
                  <a:gd name="connsiteY27" fmla="*/ 1502053 h 1797854"/>
                  <a:gd name="connsiteX28" fmla="*/ 2353587 w 2527755"/>
                  <a:gd name="connsiteY28" fmla="*/ 1586210 h 1797854"/>
                  <a:gd name="connsiteX29" fmla="*/ 1857351 w 2527755"/>
                  <a:gd name="connsiteY29" fmla="*/ 1586210 h 1797854"/>
                  <a:gd name="connsiteX30" fmla="*/ 1857351 w 2527755"/>
                  <a:gd name="connsiteY30" fmla="*/ 1618791 h 1797854"/>
                  <a:gd name="connsiteX31" fmla="*/ 1857351 w 2527755"/>
                  <a:gd name="connsiteY31" fmla="*/ 1797854 h 1797854"/>
                  <a:gd name="connsiteX32" fmla="*/ 1803773 w 2527755"/>
                  <a:gd name="connsiteY32" fmla="*/ 1797854 h 1797854"/>
                  <a:gd name="connsiteX33" fmla="*/ 1803773 w 2527755"/>
                  <a:gd name="connsiteY33" fmla="*/ 1586210 h 1797854"/>
                  <a:gd name="connsiteX34" fmla="*/ 750068 w 2527755"/>
                  <a:gd name="connsiteY34" fmla="*/ 1586210 h 1797854"/>
                  <a:gd name="connsiteX35" fmla="*/ 750068 w 2527755"/>
                  <a:gd name="connsiteY35" fmla="*/ 1618791 h 1797854"/>
                  <a:gd name="connsiteX36" fmla="*/ 750068 w 2527755"/>
                  <a:gd name="connsiteY36" fmla="*/ 1797854 h 1797854"/>
                  <a:gd name="connsiteX37" fmla="*/ 696490 w 2527755"/>
                  <a:gd name="connsiteY37" fmla="*/ 1797854 h 1797854"/>
                  <a:gd name="connsiteX38" fmla="*/ 696490 w 2527755"/>
                  <a:gd name="connsiteY38" fmla="*/ 1586210 h 1797854"/>
                  <a:gd name="connsiteX39" fmla="*/ 174672 w 2527755"/>
                  <a:gd name="connsiteY39" fmla="*/ 1586210 h 1797854"/>
                  <a:gd name="connsiteX40" fmla="*/ 24643 w 2527755"/>
                  <a:gd name="connsiteY40" fmla="*/ 1503668 h 1797854"/>
                  <a:gd name="connsiteX41" fmla="*/ 16697 w 2527755"/>
                  <a:gd name="connsiteY41" fmla="*/ 1323824 h 1797854"/>
                  <a:gd name="connsiteX42" fmla="*/ 343558 w 2527755"/>
                  <a:gd name="connsiteY42" fmla="*/ 199304 h 1797854"/>
                  <a:gd name="connsiteX43" fmla="*/ 382340 w 2527755"/>
                  <a:gd name="connsiteY43" fmla="*/ 81000 h 1797854"/>
                  <a:gd name="connsiteX44" fmla="*/ 531894 w 2527755"/>
                  <a:gd name="connsiteY44" fmla="*/ 0 h 179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527755" h="1797854">
                    <a:moveTo>
                      <a:pt x="573225" y="125016"/>
                    </a:moveTo>
                    <a:lnTo>
                      <a:pt x="1966322" y="125016"/>
                    </a:lnTo>
                    <a:cubicBezTo>
                      <a:pt x="2007801" y="125016"/>
                      <a:pt x="2040570" y="146811"/>
                      <a:pt x="2066703" y="251450"/>
                    </a:cubicBezTo>
                    <a:lnTo>
                      <a:pt x="2347520" y="1297236"/>
                    </a:lnTo>
                    <a:cubicBezTo>
                      <a:pt x="2347520" y="1297236"/>
                      <a:pt x="2390245" y="1425476"/>
                      <a:pt x="2269953" y="1425476"/>
                    </a:cubicBezTo>
                    <a:lnTo>
                      <a:pt x="251757" y="1425476"/>
                    </a:lnTo>
                    <a:cubicBezTo>
                      <a:pt x="202604" y="1425476"/>
                      <a:pt x="150339" y="1407294"/>
                      <a:pt x="162472" y="1336190"/>
                    </a:cubicBezTo>
                    <a:lnTo>
                      <a:pt x="469526" y="262467"/>
                    </a:lnTo>
                    <a:cubicBezTo>
                      <a:pt x="469526" y="262467"/>
                      <a:pt x="493999" y="167462"/>
                      <a:pt x="510176" y="151266"/>
                    </a:cubicBezTo>
                    <a:cubicBezTo>
                      <a:pt x="526353" y="135070"/>
                      <a:pt x="548648" y="125016"/>
                      <a:pt x="573225" y="125016"/>
                    </a:cubicBezTo>
                    <a:close/>
                    <a:moveTo>
                      <a:pt x="531894" y="89298"/>
                    </a:moveTo>
                    <a:cubicBezTo>
                      <a:pt x="500702" y="89298"/>
                      <a:pt x="473069" y="105527"/>
                      <a:pt x="457058" y="129908"/>
                    </a:cubicBezTo>
                    <a:cubicBezTo>
                      <a:pt x="447926" y="143934"/>
                      <a:pt x="430017" y="221776"/>
                      <a:pt x="430017" y="221776"/>
                    </a:cubicBezTo>
                    <a:lnTo>
                      <a:pt x="102088" y="1349967"/>
                    </a:lnTo>
                    <a:cubicBezTo>
                      <a:pt x="102088" y="1349967"/>
                      <a:pt x="43382" y="1496912"/>
                      <a:pt x="174672" y="1496912"/>
                    </a:cubicBezTo>
                    <a:lnTo>
                      <a:pt x="2353587" y="1496912"/>
                    </a:lnTo>
                    <a:cubicBezTo>
                      <a:pt x="2377070" y="1496912"/>
                      <a:pt x="2396758" y="1486484"/>
                      <a:pt x="2412887" y="1471503"/>
                    </a:cubicBezTo>
                    <a:cubicBezTo>
                      <a:pt x="2420122" y="1464821"/>
                      <a:pt x="2444079" y="1434198"/>
                      <a:pt x="2436726" y="1400197"/>
                    </a:cubicBezTo>
                    <a:cubicBezTo>
                      <a:pt x="2430203" y="1370383"/>
                      <a:pt x="2422731" y="1338511"/>
                      <a:pt x="2422731" y="1338511"/>
                    </a:cubicBezTo>
                    <a:lnTo>
                      <a:pt x="2106070" y="248947"/>
                    </a:lnTo>
                    <a:cubicBezTo>
                      <a:pt x="2106070" y="248947"/>
                      <a:pt x="2079147" y="140409"/>
                      <a:pt x="2068118" y="125575"/>
                    </a:cubicBezTo>
                    <a:cubicBezTo>
                      <a:pt x="2051751" y="103618"/>
                      <a:pt x="2025659" y="89298"/>
                      <a:pt x="1996365" y="89298"/>
                    </a:cubicBezTo>
                    <a:close/>
                    <a:moveTo>
                      <a:pt x="531894" y="0"/>
                    </a:moveTo>
                    <a:lnTo>
                      <a:pt x="1996365" y="0"/>
                    </a:lnTo>
                    <a:cubicBezTo>
                      <a:pt x="2052581" y="0"/>
                      <a:pt x="2106188" y="27024"/>
                      <a:pt x="2139871" y="72408"/>
                    </a:cubicBezTo>
                    <a:cubicBezTo>
                      <a:pt x="2148410" y="83937"/>
                      <a:pt x="2161337" y="101415"/>
                      <a:pt x="2192292" y="225668"/>
                    </a:cubicBezTo>
                    <a:lnTo>
                      <a:pt x="2508242" y="1312662"/>
                    </a:lnTo>
                    <a:cubicBezTo>
                      <a:pt x="2548684" y="1441835"/>
                      <a:pt x="2515476" y="1487145"/>
                      <a:pt x="2504447" y="1502053"/>
                    </a:cubicBezTo>
                    <a:cubicBezTo>
                      <a:pt x="2453330" y="1571596"/>
                      <a:pt x="2394149" y="1586210"/>
                      <a:pt x="2353587" y="1586210"/>
                    </a:cubicBezTo>
                    <a:lnTo>
                      <a:pt x="1857351" y="1586210"/>
                    </a:lnTo>
                    <a:lnTo>
                      <a:pt x="1857351" y="1618791"/>
                    </a:lnTo>
                    <a:cubicBezTo>
                      <a:pt x="1857351" y="1695532"/>
                      <a:pt x="1857351" y="1797854"/>
                      <a:pt x="1857351" y="1797854"/>
                    </a:cubicBezTo>
                    <a:lnTo>
                      <a:pt x="1803773" y="1797854"/>
                    </a:lnTo>
                    <a:lnTo>
                      <a:pt x="1803773" y="1586210"/>
                    </a:lnTo>
                    <a:lnTo>
                      <a:pt x="750068" y="1586210"/>
                    </a:lnTo>
                    <a:lnTo>
                      <a:pt x="750068" y="1618791"/>
                    </a:lnTo>
                    <a:cubicBezTo>
                      <a:pt x="750068" y="1695532"/>
                      <a:pt x="750068" y="1797854"/>
                      <a:pt x="750068" y="1797854"/>
                    </a:cubicBezTo>
                    <a:lnTo>
                      <a:pt x="696490" y="1797854"/>
                    </a:lnTo>
                    <a:lnTo>
                      <a:pt x="696490" y="1586210"/>
                    </a:lnTo>
                    <a:lnTo>
                      <a:pt x="174672" y="1586210"/>
                    </a:lnTo>
                    <a:cubicBezTo>
                      <a:pt x="117269" y="1586210"/>
                      <a:pt x="64018" y="1556909"/>
                      <a:pt x="24643" y="1503668"/>
                    </a:cubicBezTo>
                    <a:cubicBezTo>
                      <a:pt x="-13072" y="1452631"/>
                      <a:pt x="-619" y="1377947"/>
                      <a:pt x="16697" y="1323824"/>
                    </a:cubicBezTo>
                    <a:lnTo>
                      <a:pt x="343558" y="199304"/>
                    </a:lnTo>
                    <a:cubicBezTo>
                      <a:pt x="364668" y="108097"/>
                      <a:pt x="376173" y="90473"/>
                      <a:pt x="382340" y="81000"/>
                    </a:cubicBezTo>
                    <a:cubicBezTo>
                      <a:pt x="415548" y="30255"/>
                      <a:pt x="471408" y="0"/>
                      <a:pt x="531894" y="0"/>
                    </a:cubicBezTo>
                    <a:close/>
                  </a:path>
                </a:pathLst>
              </a:custGeom>
              <a:solidFill>
                <a:srgbClr val="5B94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63" b="0" i="0" u="none" strike="noStrike" kern="0" cap="none" spc="0" normalizeH="0" baseline="0" noProof="0" dirty="0">
                  <a:ln>
                    <a:noFill/>
                  </a:ln>
                  <a:solidFill>
                    <a:srgbClr val="484848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63" name="Shape 15803">
                <a:extLst>
                  <a:ext uri="{FF2B5EF4-FFF2-40B4-BE49-F238E27FC236}">
                    <a16:creationId xmlns:a16="http://schemas.microsoft.com/office/drawing/2014/main" id="{96A9CAD7-AE6F-41C1-B224-69E37C50437D}"/>
                  </a:ext>
                </a:extLst>
              </p:cNvPr>
              <p:cNvSpPr/>
              <p:nvPr/>
            </p:nvSpPr>
            <p:spPr>
              <a:xfrm>
                <a:off x="11169186" y="9973905"/>
                <a:ext cx="2138104" cy="1375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15" y="0"/>
                    </a:moveTo>
                    <a:lnTo>
                      <a:pt x="6117" y="3366"/>
                    </a:lnTo>
                    <a:lnTo>
                      <a:pt x="2165" y="3366"/>
                    </a:lnTo>
                    <a:lnTo>
                      <a:pt x="2165" y="3927"/>
                    </a:lnTo>
                    <a:lnTo>
                      <a:pt x="6084" y="3927"/>
                    </a:lnTo>
                    <a:lnTo>
                      <a:pt x="5790" y="8977"/>
                    </a:lnTo>
                    <a:lnTo>
                      <a:pt x="1083" y="8977"/>
                    </a:lnTo>
                    <a:lnTo>
                      <a:pt x="1083" y="9538"/>
                    </a:lnTo>
                    <a:lnTo>
                      <a:pt x="5757" y="9538"/>
                    </a:lnTo>
                    <a:lnTo>
                      <a:pt x="5441" y="14868"/>
                    </a:lnTo>
                    <a:lnTo>
                      <a:pt x="0" y="14868"/>
                    </a:lnTo>
                    <a:lnTo>
                      <a:pt x="0" y="15429"/>
                    </a:lnTo>
                    <a:lnTo>
                      <a:pt x="5413" y="15429"/>
                    </a:lnTo>
                    <a:lnTo>
                      <a:pt x="5052" y="21547"/>
                    </a:lnTo>
                    <a:lnTo>
                      <a:pt x="5413" y="21600"/>
                    </a:lnTo>
                    <a:cubicBezTo>
                      <a:pt x="5413" y="21600"/>
                      <a:pt x="5626" y="17951"/>
                      <a:pt x="5774" y="15429"/>
                    </a:cubicBezTo>
                    <a:lnTo>
                      <a:pt x="10645" y="15429"/>
                    </a:lnTo>
                    <a:lnTo>
                      <a:pt x="10645" y="21547"/>
                    </a:lnTo>
                    <a:lnTo>
                      <a:pt x="11006" y="21547"/>
                    </a:lnTo>
                    <a:cubicBezTo>
                      <a:pt x="11006" y="21547"/>
                      <a:pt x="11006" y="17917"/>
                      <a:pt x="11006" y="15429"/>
                    </a:cubicBezTo>
                    <a:lnTo>
                      <a:pt x="15877" y="15429"/>
                    </a:lnTo>
                    <a:lnTo>
                      <a:pt x="16238" y="21600"/>
                    </a:lnTo>
                    <a:cubicBezTo>
                      <a:pt x="16238" y="21600"/>
                      <a:pt x="16599" y="21547"/>
                      <a:pt x="16599" y="21547"/>
                    </a:cubicBezTo>
                    <a:lnTo>
                      <a:pt x="16238" y="15429"/>
                    </a:lnTo>
                    <a:lnTo>
                      <a:pt x="21600" y="15429"/>
                    </a:lnTo>
                    <a:cubicBezTo>
                      <a:pt x="21600" y="15429"/>
                      <a:pt x="21600" y="14868"/>
                      <a:pt x="21600" y="14868"/>
                    </a:cubicBezTo>
                    <a:lnTo>
                      <a:pt x="16210" y="14868"/>
                    </a:lnTo>
                    <a:lnTo>
                      <a:pt x="15894" y="9538"/>
                    </a:lnTo>
                    <a:lnTo>
                      <a:pt x="20416" y="9538"/>
                    </a:lnTo>
                    <a:cubicBezTo>
                      <a:pt x="20416" y="9538"/>
                      <a:pt x="20416" y="8977"/>
                      <a:pt x="20416" y="8977"/>
                    </a:cubicBezTo>
                    <a:lnTo>
                      <a:pt x="15860" y="8977"/>
                    </a:lnTo>
                    <a:lnTo>
                      <a:pt x="15567" y="3927"/>
                    </a:lnTo>
                    <a:lnTo>
                      <a:pt x="19283" y="3927"/>
                    </a:lnTo>
                    <a:cubicBezTo>
                      <a:pt x="19283" y="3927"/>
                      <a:pt x="19283" y="3366"/>
                      <a:pt x="19283" y="3366"/>
                    </a:cubicBezTo>
                    <a:lnTo>
                      <a:pt x="15533" y="3366"/>
                    </a:lnTo>
                    <a:lnTo>
                      <a:pt x="15336" y="0"/>
                    </a:lnTo>
                    <a:lnTo>
                      <a:pt x="14975" y="53"/>
                    </a:lnTo>
                    <a:lnTo>
                      <a:pt x="15167" y="3366"/>
                    </a:lnTo>
                    <a:lnTo>
                      <a:pt x="11006" y="3366"/>
                    </a:lnTo>
                    <a:cubicBezTo>
                      <a:pt x="11006" y="2479"/>
                      <a:pt x="11006" y="0"/>
                      <a:pt x="11006" y="0"/>
                    </a:cubicBezTo>
                    <a:lnTo>
                      <a:pt x="10645" y="0"/>
                    </a:lnTo>
                    <a:lnTo>
                      <a:pt x="10645" y="3366"/>
                    </a:lnTo>
                    <a:lnTo>
                      <a:pt x="6484" y="3366"/>
                    </a:lnTo>
                    <a:cubicBezTo>
                      <a:pt x="6534" y="2504"/>
                      <a:pt x="6676" y="53"/>
                      <a:pt x="6676" y="53"/>
                    </a:cubicBezTo>
                    <a:lnTo>
                      <a:pt x="6315" y="0"/>
                    </a:lnTo>
                    <a:close/>
                    <a:moveTo>
                      <a:pt x="6450" y="3927"/>
                    </a:moveTo>
                    <a:lnTo>
                      <a:pt x="10645" y="3927"/>
                    </a:lnTo>
                    <a:lnTo>
                      <a:pt x="10645" y="8977"/>
                    </a:lnTo>
                    <a:lnTo>
                      <a:pt x="6151" y="8977"/>
                    </a:lnTo>
                    <a:cubicBezTo>
                      <a:pt x="6295" y="6526"/>
                      <a:pt x="6363" y="5417"/>
                      <a:pt x="6450" y="3927"/>
                    </a:cubicBezTo>
                    <a:close/>
                    <a:moveTo>
                      <a:pt x="11006" y="3927"/>
                    </a:moveTo>
                    <a:lnTo>
                      <a:pt x="15201" y="3927"/>
                    </a:lnTo>
                    <a:lnTo>
                      <a:pt x="15499" y="8977"/>
                    </a:lnTo>
                    <a:lnTo>
                      <a:pt x="11006" y="8977"/>
                    </a:lnTo>
                    <a:cubicBezTo>
                      <a:pt x="11006" y="6522"/>
                      <a:pt x="11006" y="5432"/>
                      <a:pt x="11006" y="3927"/>
                    </a:cubicBezTo>
                    <a:close/>
                    <a:moveTo>
                      <a:pt x="6117" y="9538"/>
                    </a:moveTo>
                    <a:lnTo>
                      <a:pt x="10645" y="9538"/>
                    </a:lnTo>
                    <a:lnTo>
                      <a:pt x="10645" y="14868"/>
                    </a:lnTo>
                    <a:lnTo>
                      <a:pt x="5807" y="14868"/>
                    </a:lnTo>
                    <a:cubicBezTo>
                      <a:pt x="5942" y="12578"/>
                      <a:pt x="5964" y="12164"/>
                      <a:pt x="6117" y="9538"/>
                    </a:cubicBezTo>
                    <a:close/>
                    <a:moveTo>
                      <a:pt x="11006" y="9538"/>
                    </a:moveTo>
                    <a:lnTo>
                      <a:pt x="15533" y="9538"/>
                    </a:lnTo>
                    <a:lnTo>
                      <a:pt x="15843" y="14868"/>
                    </a:lnTo>
                    <a:lnTo>
                      <a:pt x="11006" y="14868"/>
                    </a:lnTo>
                    <a:cubicBezTo>
                      <a:pt x="11006" y="12587"/>
                      <a:pt x="11006" y="12168"/>
                      <a:pt x="11006" y="95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21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  <a:sym typeface="Gill Sans"/>
                </a:endParaRPr>
              </a:p>
            </p:txBody>
          </p:sp>
        </p:grp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A8E18D63-3967-4C6D-A8B8-3E74EB46A207}"/>
              </a:ext>
            </a:extLst>
          </p:cNvPr>
          <p:cNvSpPr txBox="1"/>
          <p:nvPr/>
        </p:nvSpPr>
        <p:spPr>
          <a:xfrm>
            <a:off x="253167" y="4477447"/>
            <a:ext cx="378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Capital Development, Including Health and Education</a:t>
            </a:r>
            <a:endParaRPr lang="en-GB" dirty="0"/>
          </a:p>
        </p:txBody>
      </p:sp>
      <p:sp>
        <p:nvSpPr>
          <p:cNvPr id="195" name="Freeform 760">
            <a:extLst>
              <a:ext uri="{FF2B5EF4-FFF2-40B4-BE49-F238E27FC236}">
                <a16:creationId xmlns:a16="http://schemas.microsoft.com/office/drawing/2014/main" id="{DF490573-C103-419E-8CE4-8456D32D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078" y="5251393"/>
            <a:ext cx="1462327" cy="1399840"/>
          </a:xfrm>
          <a:custGeom>
            <a:avLst/>
            <a:gdLst>
              <a:gd name="T0" fmla="*/ 29805 w 306027"/>
              <a:gd name="T1" fmla="*/ 186710 h 267856"/>
              <a:gd name="T2" fmla="*/ 19050 w 306027"/>
              <a:gd name="T3" fmla="*/ 186710 h 267856"/>
              <a:gd name="T4" fmla="*/ 276074 w 306027"/>
              <a:gd name="T5" fmla="*/ 180535 h 267856"/>
              <a:gd name="T6" fmla="*/ 215807 w 306027"/>
              <a:gd name="T7" fmla="*/ 201649 h 267856"/>
              <a:gd name="T8" fmla="*/ 215085 w 306027"/>
              <a:gd name="T9" fmla="*/ 213101 h 267856"/>
              <a:gd name="T10" fmla="*/ 273187 w 306027"/>
              <a:gd name="T11" fmla="*/ 193060 h 267856"/>
              <a:gd name="T12" fmla="*/ 276074 w 306027"/>
              <a:gd name="T13" fmla="*/ 180535 h 267856"/>
              <a:gd name="T14" fmla="*/ 48358 w 306027"/>
              <a:gd name="T15" fmla="*/ 246026 h 267856"/>
              <a:gd name="T16" fmla="*/ 296644 w 306027"/>
              <a:gd name="T17" fmla="*/ 200934 h 267856"/>
              <a:gd name="T18" fmla="*/ 273909 w 306027"/>
              <a:gd name="T19" fmla="*/ 202723 h 267856"/>
              <a:gd name="T20" fmla="*/ 168532 w 306027"/>
              <a:gd name="T21" fmla="*/ 230279 h 267856"/>
              <a:gd name="T22" fmla="*/ 123422 w 306027"/>
              <a:gd name="T23" fmla="*/ 222048 h 267856"/>
              <a:gd name="T24" fmla="*/ 198124 w 306027"/>
              <a:gd name="T25" fmla="*/ 217038 h 267856"/>
              <a:gd name="T26" fmla="*/ 206785 w 306027"/>
              <a:gd name="T27" fmla="*/ 208449 h 267856"/>
              <a:gd name="T28" fmla="*/ 194876 w 306027"/>
              <a:gd name="T29" fmla="*/ 192702 h 267856"/>
              <a:gd name="T30" fmla="*/ 48358 w 306027"/>
              <a:gd name="T31" fmla="*/ 171230 h 267856"/>
              <a:gd name="T32" fmla="*/ 9383 w 306027"/>
              <a:gd name="T33" fmla="*/ 244952 h 267856"/>
              <a:gd name="T34" fmla="*/ 38975 w 306027"/>
              <a:gd name="T35" fmla="*/ 171230 h 267856"/>
              <a:gd name="T36" fmla="*/ 4692 w 306027"/>
              <a:gd name="T37" fmla="*/ 161925 h 267856"/>
              <a:gd name="T38" fmla="*/ 136413 w 306027"/>
              <a:gd name="T39" fmla="*/ 175166 h 267856"/>
              <a:gd name="T40" fmla="*/ 210033 w 306027"/>
              <a:gd name="T41" fmla="*/ 189481 h 267856"/>
              <a:gd name="T42" fmla="*/ 249730 w 306027"/>
              <a:gd name="T43" fmla="*/ 179461 h 267856"/>
              <a:gd name="T44" fmla="*/ 287622 w 306027"/>
              <a:gd name="T45" fmla="*/ 184829 h 267856"/>
              <a:gd name="T46" fmla="*/ 300253 w 306027"/>
              <a:gd name="T47" fmla="*/ 189481 h 267856"/>
              <a:gd name="T48" fmla="*/ 294840 w 306027"/>
              <a:gd name="T49" fmla="*/ 218112 h 267856"/>
              <a:gd name="T50" fmla="*/ 42945 w 306027"/>
              <a:gd name="T51" fmla="*/ 253899 h 267856"/>
              <a:gd name="T52" fmla="*/ 0 w 306027"/>
              <a:gd name="T53" fmla="*/ 249247 h 267856"/>
              <a:gd name="T54" fmla="*/ 4692 w 306027"/>
              <a:gd name="T55" fmla="*/ 161925 h 267856"/>
              <a:gd name="T56" fmla="*/ 178636 w 306027"/>
              <a:gd name="T57" fmla="*/ 143471 h 267856"/>
              <a:gd name="T58" fmla="*/ 202455 w 306027"/>
              <a:gd name="T59" fmla="*/ 143471 h 267856"/>
              <a:gd name="T60" fmla="*/ 232769 w 306027"/>
              <a:gd name="T61" fmla="*/ 97330 h 267856"/>
              <a:gd name="T62" fmla="*/ 195237 w 306027"/>
              <a:gd name="T63" fmla="*/ 122563 h 267856"/>
              <a:gd name="T64" fmla="*/ 232769 w 306027"/>
              <a:gd name="T65" fmla="*/ 109586 h 267856"/>
              <a:gd name="T66" fmla="*/ 73259 w 306027"/>
              <a:gd name="T67" fmla="*/ 97330 h 267856"/>
              <a:gd name="T68" fmla="*/ 153014 w 306027"/>
              <a:gd name="T69" fmla="*/ 134099 h 267856"/>
              <a:gd name="T70" fmla="*/ 185854 w 306027"/>
              <a:gd name="T71" fmla="*/ 122563 h 267856"/>
              <a:gd name="T72" fmla="*/ 153014 w 306027"/>
              <a:gd name="T73" fmla="*/ 115354 h 267856"/>
              <a:gd name="T74" fmla="*/ 232769 w 306027"/>
              <a:gd name="T75" fmla="*/ 63805 h 267856"/>
              <a:gd name="T76" fmla="*/ 195237 w 306027"/>
              <a:gd name="T77" fmla="*/ 102376 h 267856"/>
              <a:gd name="T78" fmla="*/ 232769 w 306027"/>
              <a:gd name="T79" fmla="*/ 63805 h 267856"/>
              <a:gd name="T80" fmla="*/ 73259 w 306027"/>
              <a:gd name="T81" fmla="*/ 81829 h 267856"/>
              <a:gd name="T82" fmla="*/ 185854 w 306027"/>
              <a:gd name="T83" fmla="*/ 103818 h 267856"/>
              <a:gd name="T84" fmla="*/ 154096 w 306027"/>
              <a:gd name="T85" fmla="*/ 83271 h 267856"/>
              <a:gd name="T86" fmla="*/ 151931 w 306027"/>
              <a:gd name="T87" fmla="*/ 83271 h 267856"/>
              <a:gd name="T88" fmla="*/ 153014 w 306027"/>
              <a:gd name="T89" fmla="*/ 9373 h 267856"/>
              <a:gd name="T90" fmla="*/ 153014 w 306027"/>
              <a:gd name="T91" fmla="*/ 74259 h 267856"/>
              <a:gd name="T92" fmla="*/ 150127 w 306027"/>
              <a:gd name="T93" fmla="*/ 41455 h 267856"/>
              <a:gd name="T94" fmla="*/ 155901 w 306027"/>
              <a:gd name="T95" fmla="*/ 34246 h 267856"/>
              <a:gd name="T96" fmla="*/ 282209 w 306027"/>
              <a:gd name="T97" fmla="*/ 41816 h 267856"/>
              <a:gd name="T98" fmla="*/ 151931 w 306027"/>
              <a:gd name="T99" fmla="*/ 0 h 267856"/>
              <a:gd name="T100" fmla="*/ 302419 w 306027"/>
              <a:gd name="T101" fmla="*/ 37130 h 267856"/>
              <a:gd name="T102" fmla="*/ 302419 w 306027"/>
              <a:gd name="T103" fmla="*/ 46142 h 267856"/>
              <a:gd name="T104" fmla="*/ 242151 w 306027"/>
              <a:gd name="T105" fmla="*/ 109586 h 267856"/>
              <a:gd name="T106" fmla="*/ 211477 w 306027"/>
              <a:gd name="T107" fmla="*/ 143471 h 267856"/>
              <a:gd name="T108" fmla="*/ 169253 w 306027"/>
              <a:gd name="T109" fmla="*/ 143471 h 267856"/>
              <a:gd name="T110" fmla="*/ 153014 w 306027"/>
              <a:gd name="T111" fmla="*/ 143471 h 267856"/>
              <a:gd name="T112" fmla="*/ 64237 w 306027"/>
              <a:gd name="T113" fmla="*/ 61282 h 267856"/>
              <a:gd name="T114" fmla="*/ 0 w 306027"/>
              <a:gd name="T115" fmla="*/ 41816 h 267856"/>
              <a:gd name="T116" fmla="*/ 151931 w 306027"/>
              <a:gd name="T117" fmla="*/ 0 h 267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6027" h="267856">
                <a:moveTo>
                  <a:pt x="24428" y="180975"/>
                </a:moveTo>
                <a:cubicBezTo>
                  <a:pt x="27295" y="180975"/>
                  <a:pt x="29805" y="183484"/>
                  <a:pt x="29805" y="186710"/>
                </a:cubicBezTo>
                <a:cubicBezTo>
                  <a:pt x="29805" y="189578"/>
                  <a:pt x="27295" y="191729"/>
                  <a:pt x="24428" y="191729"/>
                </a:cubicBezTo>
                <a:cubicBezTo>
                  <a:pt x="21201" y="191729"/>
                  <a:pt x="19050" y="189578"/>
                  <a:pt x="19050" y="186710"/>
                </a:cubicBezTo>
                <a:cubicBezTo>
                  <a:pt x="19050" y="183484"/>
                  <a:pt x="21201" y="180975"/>
                  <a:pt x="24428" y="180975"/>
                </a:cubicBezTo>
                <a:close/>
                <a:moveTo>
                  <a:pt x="276074" y="180535"/>
                </a:moveTo>
                <a:cubicBezTo>
                  <a:pt x="273548" y="179461"/>
                  <a:pt x="262000" y="184113"/>
                  <a:pt x="253700" y="187692"/>
                </a:cubicBezTo>
                <a:cubicBezTo>
                  <a:pt x="243234" y="192344"/>
                  <a:pt x="230242" y="197713"/>
                  <a:pt x="215807" y="201649"/>
                </a:cubicBezTo>
                <a:cubicBezTo>
                  <a:pt x="216168" y="203797"/>
                  <a:pt x="216529" y="206302"/>
                  <a:pt x="216168" y="208807"/>
                </a:cubicBezTo>
                <a:cubicBezTo>
                  <a:pt x="215807" y="210238"/>
                  <a:pt x="215807" y="211670"/>
                  <a:pt x="215085" y="213101"/>
                </a:cubicBezTo>
                <a:cubicBezTo>
                  <a:pt x="239986" y="207017"/>
                  <a:pt x="257669" y="199502"/>
                  <a:pt x="270300" y="194492"/>
                </a:cubicBezTo>
                <a:cubicBezTo>
                  <a:pt x="271383" y="193776"/>
                  <a:pt x="272465" y="193418"/>
                  <a:pt x="273187" y="193060"/>
                </a:cubicBezTo>
                <a:cubicBezTo>
                  <a:pt x="275713" y="190913"/>
                  <a:pt x="278600" y="187334"/>
                  <a:pt x="278600" y="184829"/>
                </a:cubicBezTo>
                <a:cubicBezTo>
                  <a:pt x="278600" y="183755"/>
                  <a:pt x="278240" y="182324"/>
                  <a:pt x="276074" y="180535"/>
                </a:cubicBezTo>
                <a:close/>
                <a:moveTo>
                  <a:pt x="48358" y="171230"/>
                </a:moveTo>
                <a:lnTo>
                  <a:pt x="48358" y="246026"/>
                </a:lnTo>
                <a:cubicBezTo>
                  <a:pt x="69289" y="252468"/>
                  <a:pt x="194154" y="285392"/>
                  <a:pt x="289427" y="210596"/>
                </a:cubicBezTo>
                <a:cubicBezTo>
                  <a:pt x="291231" y="209165"/>
                  <a:pt x="296284" y="204870"/>
                  <a:pt x="296644" y="200934"/>
                </a:cubicBezTo>
                <a:cubicBezTo>
                  <a:pt x="296644" y="200218"/>
                  <a:pt x="296284" y="198428"/>
                  <a:pt x="294479" y="196639"/>
                </a:cubicBezTo>
                <a:cubicBezTo>
                  <a:pt x="292314" y="194850"/>
                  <a:pt x="283292" y="198786"/>
                  <a:pt x="273909" y="202723"/>
                </a:cubicBezTo>
                <a:cubicBezTo>
                  <a:pt x="258391" y="209165"/>
                  <a:pt x="235295" y="219185"/>
                  <a:pt x="201011" y="225627"/>
                </a:cubicBezTo>
                <a:cubicBezTo>
                  <a:pt x="193072" y="228490"/>
                  <a:pt x="182245" y="230279"/>
                  <a:pt x="168532" y="230279"/>
                </a:cubicBezTo>
                <a:cubicBezTo>
                  <a:pt x="156983" y="230279"/>
                  <a:pt x="143270" y="229206"/>
                  <a:pt x="127391" y="227058"/>
                </a:cubicBezTo>
                <a:cubicBezTo>
                  <a:pt x="124865" y="226701"/>
                  <a:pt x="122700" y="224553"/>
                  <a:pt x="123422" y="222048"/>
                </a:cubicBezTo>
                <a:cubicBezTo>
                  <a:pt x="123422" y="219543"/>
                  <a:pt x="125948" y="217396"/>
                  <a:pt x="128474" y="217754"/>
                </a:cubicBezTo>
                <a:cubicBezTo>
                  <a:pt x="170336" y="223122"/>
                  <a:pt x="189463" y="220259"/>
                  <a:pt x="198124" y="217038"/>
                </a:cubicBezTo>
                <a:lnTo>
                  <a:pt x="198485" y="216680"/>
                </a:lnTo>
                <a:cubicBezTo>
                  <a:pt x="206785" y="213817"/>
                  <a:pt x="206785" y="209523"/>
                  <a:pt x="206785" y="208449"/>
                </a:cubicBezTo>
                <a:cubicBezTo>
                  <a:pt x="207146" y="202723"/>
                  <a:pt x="206063" y="198428"/>
                  <a:pt x="203537" y="195923"/>
                </a:cubicBezTo>
                <a:cubicBezTo>
                  <a:pt x="199928" y="192344"/>
                  <a:pt x="194876" y="192702"/>
                  <a:pt x="194876" y="192702"/>
                </a:cubicBezTo>
                <a:cubicBezTo>
                  <a:pt x="149405" y="193418"/>
                  <a:pt x="140744" y="188766"/>
                  <a:pt x="131361" y="183040"/>
                </a:cubicBezTo>
                <a:cubicBezTo>
                  <a:pt x="121978" y="177672"/>
                  <a:pt x="111512" y="171588"/>
                  <a:pt x="48358" y="171230"/>
                </a:cubicBezTo>
                <a:close/>
                <a:moveTo>
                  <a:pt x="9383" y="171230"/>
                </a:moveTo>
                <a:lnTo>
                  <a:pt x="9383" y="244952"/>
                </a:lnTo>
                <a:lnTo>
                  <a:pt x="38975" y="244952"/>
                </a:lnTo>
                <a:lnTo>
                  <a:pt x="38975" y="171230"/>
                </a:lnTo>
                <a:lnTo>
                  <a:pt x="9383" y="171230"/>
                </a:lnTo>
                <a:close/>
                <a:moveTo>
                  <a:pt x="4692" y="161925"/>
                </a:moveTo>
                <a:lnTo>
                  <a:pt x="43667" y="161925"/>
                </a:lnTo>
                <a:cubicBezTo>
                  <a:pt x="113678" y="161925"/>
                  <a:pt x="125587" y="169083"/>
                  <a:pt x="136413" y="175166"/>
                </a:cubicBezTo>
                <a:cubicBezTo>
                  <a:pt x="144353" y="180177"/>
                  <a:pt x="151570" y="184113"/>
                  <a:pt x="194154" y="183398"/>
                </a:cubicBezTo>
                <a:cubicBezTo>
                  <a:pt x="194515" y="183398"/>
                  <a:pt x="203537" y="183040"/>
                  <a:pt x="210033" y="189481"/>
                </a:cubicBezTo>
                <a:cubicBezTo>
                  <a:pt x="211116" y="190555"/>
                  <a:pt x="211837" y="191629"/>
                  <a:pt x="212920" y="193060"/>
                </a:cubicBezTo>
                <a:cubicBezTo>
                  <a:pt x="226994" y="188766"/>
                  <a:pt x="239625" y="183755"/>
                  <a:pt x="249730" y="179461"/>
                </a:cubicBezTo>
                <a:cubicBezTo>
                  <a:pt x="265609" y="172661"/>
                  <a:pt x="275352" y="168725"/>
                  <a:pt x="281487" y="173377"/>
                </a:cubicBezTo>
                <a:cubicBezTo>
                  <a:pt x="286901" y="177314"/>
                  <a:pt x="287622" y="181608"/>
                  <a:pt x="287622" y="184829"/>
                </a:cubicBezTo>
                <a:cubicBezTo>
                  <a:pt x="287622" y="185903"/>
                  <a:pt x="287622" y="186976"/>
                  <a:pt x="287262" y="187692"/>
                </a:cubicBezTo>
                <a:cubicBezTo>
                  <a:pt x="292675" y="186618"/>
                  <a:pt x="297005" y="186976"/>
                  <a:pt x="300253" y="189481"/>
                </a:cubicBezTo>
                <a:cubicBezTo>
                  <a:pt x="305306" y="193776"/>
                  <a:pt x="306027" y="198428"/>
                  <a:pt x="306027" y="201291"/>
                </a:cubicBezTo>
                <a:cubicBezTo>
                  <a:pt x="305666" y="210596"/>
                  <a:pt x="295923" y="217396"/>
                  <a:pt x="294840" y="218112"/>
                </a:cubicBezTo>
                <a:cubicBezTo>
                  <a:pt x="245038" y="257478"/>
                  <a:pt x="186937" y="267856"/>
                  <a:pt x="139300" y="267856"/>
                </a:cubicBezTo>
                <a:cubicBezTo>
                  <a:pt x="88416" y="267856"/>
                  <a:pt x="48719" y="255689"/>
                  <a:pt x="42945" y="253899"/>
                </a:cubicBezTo>
                <a:lnTo>
                  <a:pt x="4692" y="253899"/>
                </a:lnTo>
                <a:cubicBezTo>
                  <a:pt x="2166" y="253899"/>
                  <a:pt x="0" y="252110"/>
                  <a:pt x="0" y="249247"/>
                </a:cubicBezTo>
                <a:lnTo>
                  <a:pt x="0" y="166577"/>
                </a:lnTo>
                <a:cubicBezTo>
                  <a:pt x="0" y="164072"/>
                  <a:pt x="2166" y="161925"/>
                  <a:pt x="4692" y="161925"/>
                </a:cubicBezTo>
                <a:close/>
                <a:moveTo>
                  <a:pt x="190545" y="131575"/>
                </a:moveTo>
                <a:cubicBezTo>
                  <a:pt x="184050" y="131575"/>
                  <a:pt x="178636" y="136983"/>
                  <a:pt x="178636" y="143471"/>
                </a:cubicBezTo>
                <a:cubicBezTo>
                  <a:pt x="178636" y="150320"/>
                  <a:pt x="184050" y="155367"/>
                  <a:pt x="190545" y="155367"/>
                </a:cubicBezTo>
                <a:cubicBezTo>
                  <a:pt x="197041" y="155367"/>
                  <a:pt x="202455" y="150320"/>
                  <a:pt x="202455" y="143471"/>
                </a:cubicBezTo>
                <a:cubicBezTo>
                  <a:pt x="202455" y="136983"/>
                  <a:pt x="197041" y="131575"/>
                  <a:pt x="190545" y="131575"/>
                </a:cubicBezTo>
                <a:close/>
                <a:moveTo>
                  <a:pt x="232769" y="97330"/>
                </a:moveTo>
                <a:cubicBezTo>
                  <a:pt x="224107" y="103818"/>
                  <a:pt x="210755" y="108505"/>
                  <a:pt x="195237" y="111749"/>
                </a:cubicBezTo>
                <a:lnTo>
                  <a:pt x="195237" y="122563"/>
                </a:lnTo>
                <a:cubicBezTo>
                  <a:pt x="198846" y="123645"/>
                  <a:pt x="202094" y="125447"/>
                  <a:pt x="204620" y="127971"/>
                </a:cubicBezTo>
                <a:cubicBezTo>
                  <a:pt x="221942" y="122924"/>
                  <a:pt x="232769" y="116075"/>
                  <a:pt x="232769" y="109586"/>
                </a:cubicBezTo>
                <a:lnTo>
                  <a:pt x="232769" y="97330"/>
                </a:lnTo>
                <a:close/>
                <a:moveTo>
                  <a:pt x="73259" y="97330"/>
                </a:moveTo>
                <a:lnTo>
                  <a:pt x="73259" y="109586"/>
                </a:lnTo>
                <a:cubicBezTo>
                  <a:pt x="73259" y="121121"/>
                  <a:pt x="107543" y="134099"/>
                  <a:pt x="153014" y="134099"/>
                </a:cubicBezTo>
                <a:cubicBezTo>
                  <a:pt x="159871" y="134099"/>
                  <a:pt x="166006" y="133738"/>
                  <a:pt x="172140" y="133378"/>
                </a:cubicBezTo>
                <a:cubicBezTo>
                  <a:pt x="175028" y="127971"/>
                  <a:pt x="180080" y="124005"/>
                  <a:pt x="185854" y="122563"/>
                </a:cubicBezTo>
                <a:lnTo>
                  <a:pt x="185854" y="113191"/>
                </a:lnTo>
                <a:cubicBezTo>
                  <a:pt x="175028" y="114993"/>
                  <a:pt x="163840" y="115354"/>
                  <a:pt x="153014" y="115354"/>
                </a:cubicBezTo>
                <a:cubicBezTo>
                  <a:pt x="121617" y="115354"/>
                  <a:pt x="89138" y="109586"/>
                  <a:pt x="73259" y="97330"/>
                </a:cubicBezTo>
                <a:close/>
                <a:moveTo>
                  <a:pt x="232769" y="63805"/>
                </a:moveTo>
                <a:lnTo>
                  <a:pt x="195237" y="73178"/>
                </a:lnTo>
                <a:lnTo>
                  <a:pt x="195237" y="102376"/>
                </a:lnTo>
                <a:cubicBezTo>
                  <a:pt x="217972" y="97690"/>
                  <a:pt x="232769" y="89399"/>
                  <a:pt x="232769" y="81829"/>
                </a:cubicBezTo>
                <a:lnTo>
                  <a:pt x="232769" y="63805"/>
                </a:lnTo>
                <a:close/>
                <a:moveTo>
                  <a:pt x="73259" y="63805"/>
                </a:moveTo>
                <a:lnTo>
                  <a:pt x="73259" y="81829"/>
                </a:lnTo>
                <a:cubicBezTo>
                  <a:pt x="73259" y="93364"/>
                  <a:pt x="107543" y="106342"/>
                  <a:pt x="153014" y="106342"/>
                </a:cubicBezTo>
                <a:cubicBezTo>
                  <a:pt x="164923" y="106342"/>
                  <a:pt x="176110" y="105260"/>
                  <a:pt x="185854" y="103818"/>
                </a:cubicBezTo>
                <a:lnTo>
                  <a:pt x="185854" y="75340"/>
                </a:lnTo>
                <a:lnTo>
                  <a:pt x="154096" y="83271"/>
                </a:lnTo>
                <a:cubicBezTo>
                  <a:pt x="153736" y="83271"/>
                  <a:pt x="153375" y="83271"/>
                  <a:pt x="153014" y="83271"/>
                </a:cubicBezTo>
                <a:cubicBezTo>
                  <a:pt x="152653" y="83271"/>
                  <a:pt x="152292" y="83271"/>
                  <a:pt x="151931" y="83271"/>
                </a:cubicBezTo>
                <a:lnTo>
                  <a:pt x="73259" y="63805"/>
                </a:lnTo>
                <a:close/>
                <a:moveTo>
                  <a:pt x="153014" y="9373"/>
                </a:moveTo>
                <a:lnTo>
                  <a:pt x="23818" y="41816"/>
                </a:lnTo>
                <a:lnTo>
                  <a:pt x="153014" y="74259"/>
                </a:lnTo>
                <a:lnTo>
                  <a:pt x="180441" y="67049"/>
                </a:lnTo>
                <a:lnTo>
                  <a:pt x="150127" y="41455"/>
                </a:lnTo>
                <a:cubicBezTo>
                  <a:pt x="147961" y="39653"/>
                  <a:pt x="147961" y="36769"/>
                  <a:pt x="149405" y="34606"/>
                </a:cubicBezTo>
                <a:cubicBezTo>
                  <a:pt x="151209" y="32804"/>
                  <a:pt x="154096" y="32443"/>
                  <a:pt x="155901" y="34246"/>
                </a:cubicBezTo>
                <a:lnTo>
                  <a:pt x="191628" y="64166"/>
                </a:lnTo>
                <a:lnTo>
                  <a:pt x="282209" y="41816"/>
                </a:lnTo>
                <a:lnTo>
                  <a:pt x="153014" y="9373"/>
                </a:lnTo>
                <a:close/>
                <a:moveTo>
                  <a:pt x="151931" y="0"/>
                </a:moveTo>
                <a:cubicBezTo>
                  <a:pt x="152653" y="0"/>
                  <a:pt x="153375" y="0"/>
                  <a:pt x="154096" y="0"/>
                </a:cubicBezTo>
                <a:lnTo>
                  <a:pt x="302419" y="37130"/>
                </a:lnTo>
                <a:cubicBezTo>
                  <a:pt x="304584" y="37851"/>
                  <a:pt x="306027" y="39653"/>
                  <a:pt x="306027" y="41816"/>
                </a:cubicBezTo>
                <a:cubicBezTo>
                  <a:pt x="306027" y="43979"/>
                  <a:pt x="304584" y="45781"/>
                  <a:pt x="302419" y="46142"/>
                </a:cubicBezTo>
                <a:lnTo>
                  <a:pt x="242151" y="61282"/>
                </a:lnTo>
                <a:lnTo>
                  <a:pt x="242151" y="109586"/>
                </a:lnTo>
                <a:cubicBezTo>
                  <a:pt x="242151" y="121482"/>
                  <a:pt x="228799" y="130133"/>
                  <a:pt x="210394" y="135901"/>
                </a:cubicBezTo>
                <a:cubicBezTo>
                  <a:pt x="211116" y="138064"/>
                  <a:pt x="211477" y="140587"/>
                  <a:pt x="211477" y="143471"/>
                </a:cubicBezTo>
                <a:cubicBezTo>
                  <a:pt x="211477" y="155007"/>
                  <a:pt x="202094" y="164740"/>
                  <a:pt x="190545" y="164740"/>
                </a:cubicBezTo>
                <a:cubicBezTo>
                  <a:pt x="178636" y="164740"/>
                  <a:pt x="169253" y="155007"/>
                  <a:pt x="169253" y="143471"/>
                </a:cubicBezTo>
                <a:lnTo>
                  <a:pt x="169253" y="143111"/>
                </a:lnTo>
                <a:cubicBezTo>
                  <a:pt x="163840" y="143111"/>
                  <a:pt x="158427" y="143471"/>
                  <a:pt x="153014" y="143471"/>
                </a:cubicBezTo>
                <a:cubicBezTo>
                  <a:pt x="110069" y="143471"/>
                  <a:pt x="64237" y="131575"/>
                  <a:pt x="64237" y="109586"/>
                </a:cubicBezTo>
                <a:lnTo>
                  <a:pt x="64237" y="61282"/>
                </a:lnTo>
                <a:lnTo>
                  <a:pt x="3609" y="46142"/>
                </a:lnTo>
                <a:cubicBezTo>
                  <a:pt x="1444" y="45781"/>
                  <a:pt x="0" y="43979"/>
                  <a:pt x="0" y="41816"/>
                </a:cubicBezTo>
                <a:cubicBezTo>
                  <a:pt x="0" y="39653"/>
                  <a:pt x="1444" y="37851"/>
                  <a:pt x="3609" y="37130"/>
                </a:cubicBezTo>
                <a:lnTo>
                  <a:pt x="1519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96" name="Freeform 704">
            <a:extLst>
              <a:ext uri="{FF2B5EF4-FFF2-40B4-BE49-F238E27FC236}">
                <a16:creationId xmlns:a16="http://schemas.microsoft.com/office/drawing/2014/main" id="{CBC415E4-2390-49CD-8A11-DADBFF8A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17" y="5188907"/>
            <a:ext cx="1462326" cy="1462326"/>
          </a:xfrm>
          <a:custGeom>
            <a:avLst/>
            <a:gdLst>
              <a:gd name="T0" fmla="*/ 28276 w 294916"/>
              <a:gd name="T1" fmla="*/ 216200 h 294642"/>
              <a:gd name="T2" fmla="*/ 19096 w 294916"/>
              <a:gd name="T3" fmla="*/ 216200 h 294642"/>
              <a:gd name="T4" fmla="*/ 266432 w 294916"/>
              <a:gd name="T5" fmla="*/ 210548 h 294642"/>
              <a:gd name="T6" fmla="*/ 208386 w 294916"/>
              <a:gd name="T7" fmla="*/ 231526 h 294642"/>
              <a:gd name="T8" fmla="*/ 207664 w 294916"/>
              <a:gd name="T9" fmla="*/ 242739 h 294642"/>
              <a:gd name="T10" fmla="*/ 263907 w 294916"/>
              <a:gd name="T11" fmla="*/ 222847 h 294642"/>
              <a:gd name="T12" fmla="*/ 266432 w 294916"/>
              <a:gd name="T13" fmla="*/ 210548 h 294642"/>
              <a:gd name="T14" fmla="*/ 46508 w 294916"/>
              <a:gd name="T15" fmla="*/ 274569 h 294642"/>
              <a:gd name="T16" fmla="*/ 286620 w 294916"/>
              <a:gd name="T17" fmla="*/ 230804 h 294642"/>
              <a:gd name="T18" fmla="*/ 264268 w 294916"/>
              <a:gd name="T19" fmla="*/ 232251 h 294642"/>
              <a:gd name="T20" fmla="*/ 162959 w 294916"/>
              <a:gd name="T21" fmla="*/ 259016 h 294642"/>
              <a:gd name="T22" fmla="*/ 118974 w 294916"/>
              <a:gd name="T23" fmla="*/ 251058 h 294642"/>
              <a:gd name="T24" fmla="*/ 191441 w 294916"/>
              <a:gd name="T25" fmla="*/ 246356 h 294642"/>
              <a:gd name="T26" fmla="*/ 196489 w 294916"/>
              <a:gd name="T27" fmla="*/ 225740 h 294642"/>
              <a:gd name="T28" fmla="*/ 126906 w 294916"/>
              <a:gd name="T29" fmla="*/ 213443 h 294642"/>
              <a:gd name="T30" fmla="*/ 9013 w 294916"/>
              <a:gd name="T31" fmla="*/ 201506 h 294642"/>
              <a:gd name="T32" fmla="*/ 37496 w 294916"/>
              <a:gd name="T33" fmla="*/ 273484 h 294642"/>
              <a:gd name="T34" fmla="*/ 9013 w 294916"/>
              <a:gd name="T35" fmla="*/ 201506 h 294642"/>
              <a:gd name="T36" fmla="*/ 42181 w 294916"/>
              <a:gd name="T37" fmla="*/ 192464 h 294642"/>
              <a:gd name="T38" fmla="*/ 187835 w 294916"/>
              <a:gd name="T39" fmla="*/ 213803 h 294642"/>
              <a:gd name="T40" fmla="*/ 205502 w 294916"/>
              <a:gd name="T41" fmla="*/ 222847 h 294642"/>
              <a:gd name="T42" fmla="*/ 272200 w 294916"/>
              <a:gd name="T43" fmla="*/ 203677 h 294642"/>
              <a:gd name="T44" fmla="*/ 277608 w 294916"/>
              <a:gd name="T45" fmla="*/ 217783 h 294642"/>
              <a:gd name="T46" fmla="*/ 295634 w 294916"/>
              <a:gd name="T47" fmla="*/ 231166 h 294642"/>
              <a:gd name="T48" fmla="*/ 134476 w 294916"/>
              <a:gd name="T49" fmla="*/ 295909 h 294642"/>
              <a:gd name="T50" fmla="*/ 4687 w 294916"/>
              <a:gd name="T51" fmla="*/ 282526 h 294642"/>
              <a:gd name="T52" fmla="*/ 0 w 294916"/>
              <a:gd name="T53" fmla="*/ 197166 h 294642"/>
              <a:gd name="T54" fmla="*/ 183563 w 294916"/>
              <a:gd name="T55" fmla="*/ 73937 h 294642"/>
              <a:gd name="T56" fmla="*/ 179259 w 294916"/>
              <a:gd name="T57" fmla="*/ 103880 h 294642"/>
              <a:gd name="T58" fmla="*/ 153785 w 294916"/>
              <a:gd name="T59" fmla="*/ 124804 h 294642"/>
              <a:gd name="T60" fmla="*/ 183563 w 294916"/>
              <a:gd name="T61" fmla="*/ 129133 h 294642"/>
              <a:gd name="T62" fmla="*/ 204372 w 294916"/>
              <a:gd name="T63" fmla="*/ 154747 h 294642"/>
              <a:gd name="T64" fmla="*/ 208678 w 294916"/>
              <a:gd name="T65" fmla="*/ 124804 h 294642"/>
              <a:gd name="T66" fmla="*/ 234152 w 294916"/>
              <a:gd name="T67" fmla="*/ 103880 h 294642"/>
              <a:gd name="T68" fmla="*/ 204372 w 294916"/>
              <a:gd name="T69" fmla="*/ 99190 h 294642"/>
              <a:gd name="T70" fmla="*/ 183563 w 294916"/>
              <a:gd name="T71" fmla="*/ 73937 h 294642"/>
              <a:gd name="T72" fmla="*/ 208678 w 294916"/>
              <a:gd name="T73" fmla="*/ 64917 h 294642"/>
              <a:gd name="T74" fmla="*/ 213342 w 294916"/>
              <a:gd name="T75" fmla="*/ 94860 h 294642"/>
              <a:gd name="T76" fmla="*/ 243121 w 294916"/>
              <a:gd name="T77" fmla="*/ 99190 h 294642"/>
              <a:gd name="T78" fmla="*/ 238458 w 294916"/>
              <a:gd name="T79" fmla="*/ 133461 h 294642"/>
              <a:gd name="T80" fmla="*/ 213342 w 294916"/>
              <a:gd name="T81" fmla="*/ 159075 h 294642"/>
              <a:gd name="T82" fmla="*/ 179259 w 294916"/>
              <a:gd name="T83" fmla="*/ 163405 h 294642"/>
              <a:gd name="T84" fmla="*/ 174594 w 294916"/>
              <a:gd name="T85" fmla="*/ 133461 h 294642"/>
              <a:gd name="T86" fmla="*/ 144815 w 294916"/>
              <a:gd name="T87" fmla="*/ 129133 h 294642"/>
              <a:gd name="T88" fmla="*/ 149480 w 294916"/>
              <a:gd name="T89" fmla="*/ 94860 h 294642"/>
              <a:gd name="T90" fmla="*/ 174594 w 294916"/>
              <a:gd name="T91" fmla="*/ 69607 h 294642"/>
              <a:gd name="T92" fmla="*/ 195374 w 294916"/>
              <a:gd name="T93" fmla="*/ 10368 h 294642"/>
              <a:gd name="T94" fmla="*/ 120444 w 294916"/>
              <a:gd name="T95" fmla="*/ 116402 h 294642"/>
              <a:gd name="T96" fmla="*/ 195374 w 294916"/>
              <a:gd name="T97" fmla="*/ 191058 h 294642"/>
              <a:gd name="T98" fmla="*/ 248583 w 294916"/>
              <a:gd name="T99" fmla="*/ 63385 h 294642"/>
              <a:gd name="T100" fmla="*/ 192478 w 294916"/>
              <a:gd name="T101" fmla="*/ 1352 h 294642"/>
              <a:gd name="T102" fmla="*/ 254737 w 294916"/>
              <a:gd name="T103" fmla="*/ 57254 h 294642"/>
              <a:gd name="T104" fmla="*/ 195374 w 294916"/>
              <a:gd name="T105" fmla="*/ 200074 h 294642"/>
              <a:gd name="T106" fmla="*/ 111395 w 294916"/>
              <a:gd name="T107" fmla="*/ 116402 h 294642"/>
              <a:gd name="T108" fmla="*/ 192478 w 294916"/>
              <a:gd name="T109" fmla="*/ 1352 h 29464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4916" h="294642">
                <a:moveTo>
                  <a:pt x="23812" y="210689"/>
                </a:moveTo>
                <a:cubicBezTo>
                  <a:pt x="26010" y="210689"/>
                  <a:pt x="28208" y="212806"/>
                  <a:pt x="28208" y="215275"/>
                </a:cubicBezTo>
                <a:cubicBezTo>
                  <a:pt x="28208" y="217745"/>
                  <a:pt x="26010" y="219861"/>
                  <a:pt x="23812" y="219861"/>
                </a:cubicBezTo>
                <a:cubicBezTo>
                  <a:pt x="21248" y="219861"/>
                  <a:pt x="19050" y="217745"/>
                  <a:pt x="19050" y="215275"/>
                </a:cubicBezTo>
                <a:cubicBezTo>
                  <a:pt x="19050" y="212806"/>
                  <a:pt x="21248" y="210689"/>
                  <a:pt x="23812" y="210689"/>
                </a:cubicBezTo>
                <a:close/>
                <a:moveTo>
                  <a:pt x="265784" y="209647"/>
                </a:moveTo>
                <a:cubicBezTo>
                  <a:pt x="263626" y="208566"/>
                  <a:pt x="252477" y="213248"/>
                  <a:pt x="244205" y="216850"/>
                </a:cubicBezTo>
                <a:cubicBezTo>
                  <a:pt x="234494" y="221171"/>
                  <a:pt x="222266" y="226214"/>
                  <a:pt x="207880" y="230535"/>
                </a:cubicBezTo>
                <a:cubicBezTo>
                  <a:pt x="208239" y="232336"/>
                  <a:pt x="208239" y="234857"/>
                  <a:pt x="208239" y="237378"/>
                </a:cubicBezTo>
                <a:cubicBezTo>
                  <a:pt x="208239" y="238459"/>
                  <a:pt x="207880" y="239899"/>
                  <a:pt x="207160" y="241700"/>
                </a:cubicBezTo>
                <a:cubicBezTo>
                  <a:pt x="231257" y="235577"/>
                  <a:pt x="248161" y="228374"/>
                  <a:pt x="260389" y="223332"/>
                </a:cubicBezTo>
                <a:cubicBezTo>
                  <a:pt x="261468" y="222612"/>
                  <a:pt x="262187" y="222252"/>
                  <a:pt x="263266" y="221892"/>
                </a:cubicBezTo>
                <a:cubicBezTo>
                  <a:pt x="266503" y="219011"/>
                  <a:pt x="268301" y="215769"/>
                  <a:pt x="268301" y="213608"/>
                </a:cubicBezTo>
                <a:cubicBezTo>
                  <a:pt x="268301" y="213248"/>
                  <a:pt x="268301" y="211808"/>
                  <a:pt x="265784" y="209647"/>
                </a:cubicBezTo>
                <a:close/>
                <a:moveTo>
                  <a:pt x="46395" y="200643"/>
                </a:moveTo>
                <a:lnTo>
                  <a:pt x="46395" y="273393"/>
                </a:lnTo>
                <a:cubicBezTo>
                  <a:pt x="66895" y="279516"/>
                  <a:pt x="187379" y="311929"/>
                  <a:pt x="278731" y="239179"/>
                </a:cubicBezTo>
                <a:cubicBezTo>
                  <a:pt x="280529" y="238099"/>
                  <a:pt x="285565" y="233417"/>
                  <a:pt x="285924" y="229815"/>
                </a:cubicBezTo>
                <a:cubicBezTo>
                  <a:pt x="285924" y="228735"/>
                  <a:pt x="285565" y="227294"/>
                  <a:pt x="283407" y="225493"/>
                </a:cubicBezTo>
                <a:cubicBezTo>
                  <a:pt x="281608" y="223693"/>
                  <a:pt x="272977" y="227654"/>
                  <a:pt x="263626" y="231256"/>
                </a:cubicBezTo>
                <a:cubicBezTo>
                  <a:pt x="248880" y="237738"/>
                  <a:pt x="226941" y="247102"/>
                  <a:pt x="193493" y="253945"/>
                </a:cubicBezTo>
                <a:cubicBezTo>
                  <a:pt x="186300" y="256466"/>
                  <a:pt x="175870" y="257907"/>
                  <a:pt x="162563" y="257907"/>
                </a:cubicBezTo>
                <a:cubicBezTo>
                  <a:pt x="151054" y="257907"/>
                  <a:pt x="137747" y="256826"/>
                  <a:pt x="122641" y="255026"/>
                </a:cubicBezTo>
                <a:cubicBezTo>
                  <a:pt x="120124" y="254665"/>
                  <a:pt x="118326" y="252504"/>
                  <a:pt x="118685" y="249983"/>
                </a:cubicBezTo>
                <a:cubicBezTo>
                  <a:pt x="119045" y="247823"/>
                  <a:pt x="121203" y="246022"/>
                  <a:pt x="123720" y="246022"/>
                </a:cubicBezTo>
                <a:cubicBezTo>
                  <a:pt x="164002" y="251424"/>
                  <a:pt x="182344" y="248543"/>
                  <a:pt x="190976" y="245301"/>
                </a:cubicBezTo>
                <a:cubicBezTo>
                  <a:pt x="198888" y="242060"/>
                  <a:pt x="199248" y="238099"/>
                  <a:pt x="199248" y="236658"/>
                </a:cubicBezTo>
                <a:cubicBezTo>
                  <a:pt x="199608" y="231256"/>
                  <a:pt x="198529" y="227294"/>
                  <a:pt x="196011" y="224773"/>
                </a:cubicBezTo>
                <a:cubicBezTo>
                  <a:pt x="192774" y="221532"/>
                  <a:pt x="187379" y="221532"/>
                  <a:pt x="187379" y="221532"/>
                </a:cubicBezTo>
                <a:cubicBezTo>
                  <a:pt x="143861" y="222252"/>
                  <a:pt x="135589" y="217570"/>
                  <a:pt x="126598" y="212528"/>
                </a:cubicBezTo>
                <a:cubicBezTo>
                  <a:pt x="117606" y="207126"/>
                  <a:pt x="107536" y="201003"/>
                  <a:pt x="46395" y="200643"/>
                </a:cubicBezTo>
                <a:close/>
                <a:moveTo>
                  <a:pt x="8991" y="200643"/>
                </a:moveTo>
                <a:lnTo>
                  <a:pt x="8991" y="272313"/>
                </a:lnTo>
                <a:lnTo>
                  <a:pt x="37404" y="272313"/>
                </a:lnTo>
                <a:lnTo>
                  <a:pt x="37404" y="200643"/>
                </a:lnTo>
                <a:lnTo>
                  <a:pt x="8991" y="200643"/>
                </a:lnTo>
                <a:close/>
                <a:moveTo>
                  <a:pt x="4675" y="191639"/>
                </a:moveTo>
                <a:lnTo>
                  <a:pt x="42079" y="191639"/>
                </a:lnTo>
                <a:cubicBezTo>
                  <a:pt x="109694" y="191639"/>
                  <a:pt x="120843" y="198482"/>
                  <a:pt x="130913" y="204605"/>
                </a:cubicBezTo>
                <a:cubicBezTo>
                  <a:pt x="139185" y="209287"/>
                  <a:pt x="146019" y="213248"/>
                  <a:pt x="187379" y="212888"/>
                </a:cubicBezTo>
                <a:cubicBezTo>
                  <a:pt x="187379" y="212888"/>
                  <a:pt x="196011" y="212168"/>
                  <a:pt x="202485" y="218290"/>
                </a:cubicBezTo>
                <a:cubicBezTo>
                  <a:pt x="203204" y="219731"/>
                  <a:pt x="204283" y="220451"/>
                  <a:pt x="205002" y="221892"/>
                </a:cubicBezTo>
                <a:cubicBezTo>
                  <a:pt x="218669" y="217930"/>
                  <a:pt x="230897" y="212888"/>
                  <a:pt x="240608" y="208926"/>
                </a:cubicBezTo>
                <a:cubicBezTo>
                  <a:pt x="256073" y="202084"/>
                  <a:pt x="265064" y="198122"/>
                  <a:pt x="271538" y="202804"/>
                </a:cubicBezTo>
                <a:cubicBezTo>
                  <a:pt x="275854" y="206405"/>
                  <a:pt x="276933" y="210367"/>
                  <a:pt x="277293" y="213248"/>
                </a:cubicBezTo>
                <a:cubicBezTo>
                  <a:pt x="277293" y="214329"/>
                  <a:pt x="276933" y="215769"/>
                  <a:pt x="276933" y="216850"/>
                </a:cubicBezTo>
                <a:cubicBezTo>
                  <a:pt x="281968" y="215769"/>
                  <a:pt x="285924" y="216129"/>
                  <a:pt x="289161" y="218650"/>
                </a:cubicBezTo>
                <a:cubicBezTo>
                  <a:pt x="294196" y="222612"/>
                  <a:pt x="294916" y="227294"/>
                  <a:pt x="294916" y="230175"/>
                </a:cubicBezTo>
                <a:cubicBezTo>
                  <a:pt x="294196" y="238819"/>
                  <a:pt x="285205" y="245662"/>
                  <a:pt x="283766" y="246382"/>
                </a:cubicBezTo>
                <a:cubicBezTo>
                  <a:pt x="235933" y="284558"/>
                  <a:pt x="180186" y="294642"/>
                  <a:pt x="134150" y="294642"/>
                </a:cubicBezTo>
                <a:cubicBezTo>
                  <a:pt x="85237" y="294642"/>
                  <a:pt x="47114" y="283117"/>
                  <a:pt x="41360" y="281316"/>
                </a:cubicBezTo>
                <a:lnTo>
                  <a:pt x="4675" y="281316"/>
                </a:lnTo>
                <a:cubicBezTo>
                  <a:pt x="2158" y="281316"/>
                  <a:pt x="0" y="279156"/>
                  <a:pt x="0" y="276995"/>
                </a:cubicBezTo>
                <a:lnTo>
                  <a:pt x="0" y="196321"/>
                </a:lnTo>
                <a:cubicBezTo>
                  <a:pt x="0" y="193800"/>
                  <a:pt x="2158" y="191639"/>
                  <a:pt x="4675" y="191639"/>
                </a:cubicBezTo>
                <a:close/>
                <a:moveTo>
                  <a:pt x="183117" y="73620"/>
                </a:moveTo>
                <a:lnTo>
                  <a:pt x="183117" y="98765"/>
                </a:lnTo>
                <a:cubicBezTo>
                  <a:pt x="183117" y="101279"/>
                  <a:pt x="181328" y="103435"/>
                  <a:pt x="178823" y="103435"/>
                </a:cubicBezTo>
                <a:lnTo>
                  <a:pt x="153411" y="103435"/>
                </a:lnTo>
                <a:lnTo>
                  <a:pt x="153411" y="124269"/>
                </a:lnTo>
                <a:lnTo>
                  <a:pt x="178823" y="124269"/>
                </a:lnTo>
                <a:cubicBezTo>
                  <a:pt x="181328" y="124269"/>
                  <a:pt x="183117" y="126065"/>
                  <a:pt x="183117" y="128580"/>
                </a:cubicBezTo>
                <a:lnTo>
                  <a:pt x="183117" y="154084"/>
                </a:lnTo>
                <a:lnTo>
                  <a:pt x="203876" y="154084"/>
                </a:lnTo>
                <a:lnTo>
                  <a:pt x="203876" y="128580"/>
                </a:lnTo>
                <a:cubicBezTo>
                  <a:pt x="203876" y="126065"/>
                  <a:pt x="206024" y="124269"/>
                  <a:pt x="208171" y="124269"/>
                </a:cubicBezTo>
                <a:lnTo>
                  <a:pt x="233583" y="124269"/>
                </a:lnTo>
                <a:lnTo>
                  <a:pt x="233583" y="103435"/>
                </a:lnTo>
                <a:lnTo>
                  <a:pt x="208171" y="103435"/>
                </a:lnTo>
                <a:cubicBezTo>
                  <a:pt x="206024" y="103435"/>
                  <a:pt x="203876" y="101279"/>
                  <a:pt x="203876" y="98765"/>
                </a:cubicBezTo>
                <a:lnTo>
                  <a:pt x="203876" y="73620"/>
                </a:lnTo>
                <a:lnTo>
                  <a:pt x="183117" y="73620"/>
                </a:lnTo>
                <a:close/>
                <a:moveTo>
                  <a:pt x="178823" y="64639"/>
                </a:moveTo>
                <a:lnTo>
                  <a:pt x="208171" y="64639"/>
                </a:lnTo>
                <a:cubicBezTo>
                  <a:pt x="210676" y="64639"/>
                  <a:pt x="212824" y="66795"/>
                  <a:pt x="212824" y="69309"/>
                </a:cubicBezTo>
                <a:lnTo>
                  <a:pt x="212824" y="94454"/>
                </a:lnTo>
                <a:lnTo>
                  <a:pt x="237878" y="94454"/>
                </a:lnTo>
                <a:cubicBezTo>
                  <a:pt x="240383" y="94454"/>
                  <a:pt x="242530" y="96250"/>
                  <a:pt x="242530" y="98765"/>
                </a:cubicBezTo>
                <a:lnTo>
                  <a:pt x="242530" y="128580"/>
                </a:lnTo>
                <a:cubicBezTo>
                  <a:pt x="242530" y="131094"/>
                  <a:pt x="240383" y="132890"/>
                  <a:pt x="237878" y="132890"/>
                </a:cubicBezTo>
                <a:lnTo>
                  <a:pt x="212824" y="132890"/>
                </a:lnTo>
                <a:lnTo>
                  <a:pt x="212824" y="158394"/>
                </a:lnTo>
                <a:cubicBezTo>
                  <a:pt x="212824" y="160909"/>
                  <a:pt x="210676" y="162705"/>
                  <a:pt x="208171" y="162705"/>
                </a:cubicBezTo>
                <a:lnTo>
                  <a:pt x="178823" y="162705"/>
                </a:lnTo>
                <a:cubicBezTo>
                  <a:pt x="176317" y="162705"/>
                  <a:pt x="174170" y="160909"/>
                  <a:pt x="174170" y="158394"/>
                </a:cubicBezTo>
                <a:lnTo>
                  <a:pt x="174170" y="132890"/>
                </a:lnTo>
                <a:lnTo>
                  <a:pt x="149116" y="132890"/>
                </a:lnTo>
                <a:cubicBezTo>
                  <a:pt x="146611" y="132890"/>
                  <a:pt x="144463" y="131094"/>
                  <a:pt x="144463" y="128580"/>
                </a:cubicBezTo>
                <a:lnTo>
                  <a:pt x="144463" y="98765"/>
                </a:lnTo>
                <a:cubicBezTo>
                  <a:pt x="144463" y="96250"/>
                  <a:pt x="146611" y="94454"/>
                  <a:pt x="149116" y="94454"/>
                </a:cubicBezTo>
                <a:lnTo>
                  <a:pt x="174170" y="94454"/>
                </a:lnTo>
                <a:lnTo>
                  <a:pt x="174170" y="69309"/>
                </a:lnTo>
                <a:cubicBezTo>
                  <a:pt x="174170" y="66795"/>
                  <a:pt x="176317" y="64639"/>
                  <a:pt x="178823" y="64639"/>
                </a:cubicBezTo>
                <a:close/>
                <a:moveTo>
                  <a:pt x="194899" y="10324"/>
                </a:moveTo>
                <a:lnTo>
                  <a:pt x="141818" y="63113"/>
                </a:lnTo>
                <a:cubicBezTo>
                  <a:pt x="128096" y="77478"/>
                  <a:pt x="120152" y="95793"/>
                  <a:pt x="120152" y="115903"/>
                </a:cubicBezTo>
                <a:cubicBezTo>
                  <a:pt x="120152" y="136014"/>
                  <a:pt x="128096" y="154687"/>
                  <a:pt x="141818" y="168693"/>
                </a:cubicBezTo>
                <a:cubicBezTo>
                  <a:pt x="156262" y="182698"/>
                  <a:pt x="175039" y="190239"/>
                  <a:pt x="194899" y="190239"/>
                </a:cubicBezTo>
                <a:cubicBezTo>
                  <a:pt x="215120" y="190239"/>
                  <a:pt x="233897" y="182698"/>
                  <a:pt x="247979" y="168693"/>
                </a:cubicBezTo>
                <a:cubicBezTo>
                  <a:pt x="277228" y="139605"/>
                  <a:pt x="277228" y="92561"/>
                  <a:pt x="247979" y="63113"/>
                </a:cubicBezTo>
                <a:lnTo>
                  <a:pt x="194899" y="10324"/>
                </a:lnTo>
                <a:close/>
                <a:moveTo>
                  <a:pt x="192010" y="1346"/>
                </a:moveTo>
                <a:cubicBezTo>
                  <a:pt x="193454" y="-449"/>
                  <a:pt x="196343" y="-449"/>
                  <a:pt x="198148" y="1346"/>
                </a:cubicBezTo>
                <a:lnTo>
                  <a:pt x="254118" y="57009"/>
                </a:lnTo>
                <a:cubicBezTo>
                  <a:pt x="286977" y="89329"/>
                  <a:pt x="286977" y="142478"/>
                  <a:pt x="254118" y="174798"/>
                </a:cubicBezTo>
                <a:cubicBezTo>
                  <a:pt x="238591" y="190598"/>
                  <a:pt x="217647" y="199217"/>
                  <a:pt x="194899" y="199217"/>
                </a:cubicBezTo>
                <a:cubicBezTo>
                  <a:pt x="172511" y="199217"/>
                  <a:pt x="151568" y="190598"/>
                  <a:pt x="135679" y="174798"/>
                </a:cubicBezTo>
                <a:cubicBezTo>
                  <a:pt x="119791" y="159356"/>
                  <a:pt x="111125" y="138168"/>
                  <a:pt x="111125" y="115903"/>
                </a:cubicBezTo>
                <a:cubicBezTo>
                  <a:pt x="111125" y="93638"/>
                  <a:pt x="119791" y="72810"/>
                  <a:pt x="135679" y="57009"/>
                </a:cubicBezTo>
                <a:lnTo>
                  <a:pt x="192010" y="13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Open Sans Light" panose="020B03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BEA4E1-CE6D-4006-89E5-1CE2287C9F9A}"/>
              </a:ext>
            </a:extLst>
          </p:cNvPr>
          <p:cNvCxnSpPr/>
          <p:nvPr/>
        </p:nvCxnSpPr>
        <p:spPr>
          <a:xfrm>
            <a:off x="253167" y="4203290"/>
            <a:ext cx="11478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2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225E-B718-48C8-BBE8-25B03E95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13" y="111905"/>
            <a:ext cx="11625774" cy="64774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WHAT WE IMPLEMENT NOW WILL LOCK US ONTO A PARTICULAR GROWTH TRAJECTORY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50A74F-2310-4D9E-A326-232DFF860E21}"/>
              </a:ext>
            </a:extLst>
          </p:cNvPr>
          <p:cNvGrpSpPr/>
          <p:nvPr/>
        </p:nvGrpSpPr>
        <p:grpSpPr>
          <a:xfrm>
            <a:off x="297276" y="1575580"/>
            <a:ext cx="3636190" cy="5099540"/>
            <a:chOff x="478300" y="1575580"/>
            <a:chExt cx="2926082" cy="50995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45ABFBD-7877-459C-9E3E-F580238B7DF4}"/>
                </a:ext>
              </a:extLst>
            </p:cNvPr>
            <p:cNvSpPr/>
            <p:nvPr/>
          </p:nvSpPr>
          <p:spPr>
            <a:xfrm>
              <a:off x="478300" y="1575580"/>
              <a:ext cx="2926082" cy="9003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CURRENT STATE </a:t>
              </a: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79D500-6721-4B37-AC69-2E5B6B8DD9EB}"/>
                </a:ext>
              </a:extLst>
            </p:cNvPr>
            <p:cNvSpPr/>
            <p:nvPr/>
          </p:nvSpPr>
          <p:spPr>
            <a:xfrm>
              <a:off x="478300" y="2475913"/>
              <a:ext cx="2926082" cy="41992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NERP and ERF already being implanted to assist Rwandans cope with the crisis and revive the economy</a:t>
              </a:r>
            </a:p>
            <a:p>
              <a:endParaRPr lang="en-US" dirty="0"/>
            </a:p>
            <a:p>
              <a:r>
                <a:rPr lang="en-US" dirty="0"/>
                <a:t>Development Partner/UN support to the NERP and ERF already in place, including expanded Social Security</a:t>
              </a:r>
            </a:p>
            <a:p>
              <a:endParaRPr lang="en-US" dirty="0"/>
            </a:p>
            <a:p>
              <a:r>
                <a:rPr lang="en-US" dirty="0"/>
                <a:t>We need to assess environmental Implications and opportunities</a:t>
              </a:r>
              <a:endParaRPr lang="en-GB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435181-4528-48C1-A5BD-03884950EB0A}"/>
              </a:ext>
            </a:extLst>
          </p:cNvPr>
          <p:cNvGrpSpPr/>
          <p:nvPr/>
        </p:nvGrpSpPr>
        <p:grpSpPr>
          <a:xfrm>
            <a:off x="4415857" y="2299257"/>
            <a:ext cx="3636190" cy="4375864"/>
            <a:chOff x="478300" y="1575580"/>
            <a:chExt cx="2926082" cy="50995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0CE74B-4E24-4165-8415-09188725267D}"/>
                </a:ext>
              </a:extLst>
            </p:cNvPr>
            <p:cNvSpPr/>
            <p:nvPr/>
          </p:nvSpPr>
          <p:spPr>
            <a:xfrm>
              <a:off x="478300" y="1575580"/>
              <a:ext cx="2926082" cy="90033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WITH TIME</a:t>
              </a: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FCA1E9-A853-4FFB-8D01-152E49926150}"/>
                </a:ext>
              </a:extLst>
            </p:cNvPr>
            <p:cNvSpPr/>
            <p:nvPr/>
          </p:nvSpPr>
          <p:spPr>
            <a:xfrm>
              <a:off x="478300" y="2475913"/>
              <a:ext cx="2926082" cy="41992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With time, actions set in motion become difficult to undo even after the crisis due to momentum generated</a:t>
              </a:r>
            </a:p>
            <a:p>
              <a:endParaRPr lang="en-US" dirty="0"/>
            </a:p>
            <a:p>
              <a:r>
                <a:rPr lang="en-US" dirty="0"/>
                <a:t>Positive tipping point only reachable by making conscious decisions to implement game-changing build-back-better measures withing the current window of opportunity provided by the crisis</a:t>
              </a:r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BE6289-D83E-4483-8D0D-5D739D74DB2C}"/>
              </a:ext>
            </a:extLst>
          </p:cNvPr>
          <p:cNvGrpSpPr/>
          <p:nvPr/>
        </p:nvGrpSpPr>
        <p:grpSpPr>
          <a:xfrm>
            <a:off x="8555810" y="1709455"/>
            <a:ext cx="3636190" cy="4965665"/>
            <a:chOff x="478300" y="2011930"/>
            <a:chExt cx="2926082" cy="46631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F3D3BB-1EEA-4622-A53D-8C1B7C6FA641}"/>
                </a:ext>
              </a:extLst>
            </p:cNvPr>
            <p:cNvSpPr/>
            <p:nvPr/>
          </p:nvSpPr>
          <p:spPr>
            <a:xfrm>
              <a:off x="478300" y="2011930"/>
              <a:ext cx="2926082" cy="90033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FUTURE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B0D256-D421-4BBF-8DD8-29339146094F}"/>
                </a:ext>
              </a:extLst>
            </p:cNvPr>
            <p:cNvSpPr/>
            <p:nvPr/>
          </p:nvSpPr>
          <p:spPr>
            <a:xfrm>
              <a:off x="478300" y="2915652"/>
              <a:ext cx="2926082" cy="37594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Measures implemented during the crisis determine the outcomes and livelihood position of Rwandans across the entire spectrum of economic endeavour.</a:t>
              </a:r>
            </a:p>
            <a:p>
              <a:endParaRPr lang="en-US" dirty="0"/>
            </a:p>
            <a:p>
              <a:r>
                <a:rPr lang="en-US" dirty="0"/>
                <a:t>In the likely situation where living with the crisis becomes the “new normal”, measures taken to increase the ability of individuals, businesses and the nation to cope over the long-term will determine the success of the transformation agenda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AACE91-AED6-47AA-8ACF-1600C847842F}"/>
              </a:ext>
            </a:extLst>
          </p:cNvPr>
          <p:cNvGrpSpPr/>
          <p:nvPr/>
        </p:nvGrpSpPr>
        <p:grpSpPr>
          <a:xfrm>
            <a:off x="2830217" y="-111689"/>
            <a:ext cx="9064507" cy="5079999"/>
            <a:chOff x="2206522" y="1034005"/>
            <a:chExt cx="9064507" cy="5079999"/>
          </a:xfrm>
        </p:grpSpPr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91585F72-2D74-4175-BC8C-CA87A29CCEDB}"/>
                </a:ext>
              </a:extLst>
            </p:cNvPr>
            <p:cNvSpPr/>
            <p:nvPr/>
          </p:nvSpPr>
          <p:spPr>
            <a:xfrm>
              <a:off x="2206522" y="1034005"/>
              <a:ext cx="9064507" cy="5079999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2">
                <a:tint val="40000"/>
                <a:hueOff val="0"/>
                <a:satOff val="0"/>
                <a:lumOff val="0"/>
                <a:alpha val="78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6D6AE0-C3D2-40FD-93AD-40F2CF28ACF7}"/>
                </a:ext>
              </a:extLst>
            </p:cNvPr>
            <p:cNvSpPr/>
            <p:nvPr/>
          </p:nvSpPr>
          <p:spPr>
            <a:xfrm>
              <a:off x="5341954" y="2989132"/>
              <a:ext cx="536606" cy="584873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9F346E-2752-479F-8DAC-0881E58420DA}"/>
                </a:ext>
              </a:extLst>
            </p:cNvPr>
            <p:cNvSpPr/>
            <p:nvPr/>
          </p:nvSpPr>
          <p:spPr>
            <a:xfrm>
              <a:off x="5012528" y="2416219"/>
              <a:ext cx="1397853" cy="362832"/>
            </a:xfrm>
            <a:custGeom>
              <a:avLst/>
              <a:gdLst>
                <a:gd name="connsiteX0" fmla="*/ 60473 w 1397853"/>
                <a:gd name="connsiteY0" fmla="*/ 0 h 362832"/>
                <a:gd name="connsiteX1" fmla="*/ 1397853 w 1397853"/>
                <a:gd name="connsiteY1" fmla="*/ 0 h 362832"/>
                <a:gd name="connsiteX2" fmla="*/ 1397853 w 1397853"/>
                <a:gd name="connsiteY2" fmla="*/ 0 h 362832"/>
                <a:gd name="connsiteX3" fmla="*/ 1397853 w 1397853"/>
                <a:gd name="connsiteY3" fmla="*/ 302359 h 362832"/>
                <a:gd name="connsiteX4" fmla="*/ 1337380 w 1397853"/>
                <a:gd name="connsiteY4" fmla="*/ 362832 h 362832"/>
                <a:gd name="connsiteX5" fmla="*/ 0 w 1397853"/>
                <a:gd name="connsiteY5" fmla="*/ 362832 h 362832"/>
                <a:gd name="connsiteX6" fmla="*/ 0 w 1397853"/>
                <a:gd name="connsiteY6" fmla="*/ 362832 h 362832"/>
                <a:gd name="connsiteX7" fmla="*/ 0 w 1397853"/>
                <a:gd name="connsiteY7" fmla="*/ 60473 h 362832"/>
                <a:gd name="connsiteX8" fmla="*/ 60473 w 1397853"/>
                <a:gd name="connsiteY8" fmla="*/ 0 h 36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853" h="362832">
                  <a:moveTo>
                    <a:pt x="60473" y="0"/>
                  </a:moveTo>
                  <a:lnTo>
                    <a:pt x="1397853" y="0"/>
                  </a:lnTo>
                  <a:lnTo>
                    <a:pt x="1397853" y="0"/>
                  </a:lnTo>
                  <a:lnTo>
                    <a:pt x="1397853" y="302359"/>
                  </a:lnTo>
                  <a:cubicBezTo>
                    <a:pt x="1397853" y="335757"/>
                    <a:pt x="1370778" y="362832"/>
                    <a:pt x="1337380" y="362832"/>
                  </a:cubicBezTo>
                  <a:lnTo>
                    <a:pt x="0" y="362832"/>
                  </a:lnTo>
                  <a:lnTo>
                    <a:pt x="0" y="362832"/>
                  </a:lnTo>
                  <a:lnTo>
                    <a:pt x="0" y="60473"/>
                  </a:lnTo>
                  <a:cubicBezTo>
                    <a:pt x="0" y="27075"/>
                    <a:pt x="27075" y="0"/>
                    <a:pt x="60473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12" tIns="17712" rIns="336420" bIns="17712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Positive Tipping Point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48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>
            <a:extLst>
              <a:ext uri="{FF2B5EF4-FFF2-40B4-BE49-F238E27FC236}">
                <a16:creationId xmlns:a16="http://schemas.microsoft.com/office/drawing/2014/main" id="{55D3976F-1BFA-BB4E-817B-D4A18214EE50}"/>
              </a:ext>
            </a:extLst>
          </p:cNvPr>
          <p:cNvSpPr>
            <a:spLocks/>
          </p:cNvSpPr>
          <p:nvPr/>
        </p:nvSpPr>
        <p:spPr bwMode="auto">
          <a:xfrm>
            <a:off x="3953956" y="2398104"/>
            <a:ext cx="2897876" cy="2180708"/>
          </a:xfrm>
          <a:custGeom>
            <a:avLst/>
            <a:gdLst>
              <a:gd name="connsiteX0" fmla="*/ 2369466 w 5795751"/>
              <a:gd name="connsiteY0" fmla="*/ 2903444 h 4361416"/>
              <a:gd name="connsiteX1" fmla="*/ 1841831 w 5795751"/>
              <a:gd name="connsiteY1" fmla="*/ 3148899 h 4361416"/>
              <a:gd name="connsiteX2" fmla="*/ 1779757 w 5795751"/>
              <a:gd name="connsiteY2" fmla="*/ 3118217 h 4361416"/>
              <a:gd name="connsiteX3" fmla="*/ 1764238 w 5795751"/>
              <a:gd name="connsiteY3" fmla="*/ 3194921 h 4361416"/>
              <a:gd name="connsiteX4" fmla="*/ 1655607 w 5795751"/>
              <a:gd name="connsiteY4" fmla="*/ 3379012 h 4361416"/>
              <a:gd name="connsiteX5" fmla="*/ 1283160 w 5795751"/>
              <a:gd name="connsiteY5" fmla="*/ 3394353 h 4361416"/>
              <a:gd name="connsiteX6" fmla="*/ 1221085 w 5795751"/>
              <a:gd name="connsiteY6" fmla="*/ 3501740 h 4361416"/>
              <a:gd name="connsiteX7" fmla="*/ 1453865 w 5795751"/>
              <a:gd name="connsiteY7" fmla="*/ 3547762 h 4361416"/>
              <a:gd name="connsiteX8" fmla="*/ 1717682 w 5795751"/>
              <a:gd name="connsiteY8" fmla="*/ 3486399 h 4361416"/>
              <a:gd name="connsiteX9" fmla="*/ 1872869 w 5795751"/>
              <a:gd name="connsiteY9" fmla="*/ 3286967 h 4361416"/>
              <a:gd name="connsiteX10" fmla="*/ 2493615 w 5795751"/>
              <a:gd name="connsiteY10" fmla="*/ 2934126 h 4361416"/>
              <a:gd name="connsiteX11" fmla="*/ 2369466 w 5795751"/>
              <a:gd name="connsiteY11" fmla="*/ 2903444 h 4361416"/>
              <a:gd name="connsiteX12" fmla="*/ 619514 w 5795751"/>
              <a:gd name="connsiteY12" fmla="*/ 2468529 h 4361416"/>
              <a:gd name="connsiteX13" fmla="*/ 495606 w 5795751"/>
              <a:gd name="connsiteY13" fmla="*/ 2808291 h 4361416"/>
              <a:gd name="connsiteX14" fmla="*/ 727933 w 5795751"/>
              <a:gd name="connsiteY14" fmla="*/ 3209827 h 4361416"/>
              <a:gd name="connsiteX15" fmla="*/ 836352 w 5795751"/>
              <a:gd name="connsiteY15" fmla="*/ 3734913 h 4361416"/>
              <a:gd name="connsiteX16" fmla="*/ 1285517 w 5795751"/>
              <a:gd name="connsiteY16" fmla="*/ 3966569 h 4361416"/>
              <a:gd name="connsiteX17" fmla="*/ 1285517 w 5795751"/>
              <a:gd name="connsiteY17" fmla="*/ 3843019 h 4361416"/>
              <a:gd name="connsiteX18" fmla="*/ 944771 w 5795751"/>
              <a:gd name="connsiteY18" fmla="*/ 3673139 h 4361416"/>
              <a:gd name="connsiteX19" fmla="*/ 867329 w 5795751"/>
              <a:gd name="connsiteY19" fmla="*/ 3194384 h 4361416"/>
              <a:gd name="connsiteX20" fmla="*/ 867329 w 5795751"/>
              <a:gd name="connsiteY20" fmla="*/ 3163496 h 4361416"/>
              <a:gd name="connsiteX21" fmla="*/ 836352 w 5795751"/>
              <a:gd name="connsiteY21" fmla="*/ 3132609 h 4361416"/>
              <a:gd name="connsiteX22" fmla="*/ 619514 w 5795751"/>
              <a:gd name="connsiteY22" fmla="*/ 2792847 h 4361416"/>
              <a:gd name="connsiteX23" fmla="*/ 712445 w 5795751"/>
              <a:gd name="connsiteY23" fmla="*/ 2545748 h 4361416"/>
              <a:gd name="connsiteX24" fmla="*/ 619514 w 5795751"/>
              <a:gd name="connsiteY24" fmla="*/ 2468529 h 4361416"/>
              <a:gd name="connsiteX25" fmla="*/ 639869 w 5795751"/>
              <a:gd name="connsiteY25" fmla="*/ 1759778 h 4361416"/>
              <a:gd name="connsiteX26" fmla="*/ 840638 w 5795751"/>
              <a:gd name="connsiteY26" fmla="*/ 2299783 h 4361416"/>
              <a:gd name="connsiteX27" fmla="*/ 1581937 w 5795751"/>
              <a:gd name="connsiteY27" fmla="*/ 2562071 h 4361416"/>
              <a:gd name="connsiteX28" fmla="*/ 2107024 w 5795751"/>
              <a:gd name="connsiteY28" fmla="*/ 3040361 h 4361416"/>
              <a:gd name="connsiteX29" fmla="*/ 2107024 w 5795751"/>
              <a:gd name="connsiteY29" fmla="*/ 2916932 h 4361416"/>
              <a:gd name="connsiteX30" fmla="*/ 1690043 w 5795751"/>
              <a:gd name="connsiteY30" fmla="*/ 2484928 h 4361416"/>
              <a:gd name="connsiteX31" fmla="*/ 1690043 w 5795751"/>
              <a:gd name="connsiteY31" fmla="*/ 2438641 h 4361416"/>
              <a:gd name="connsiteX32" fmla="*/ 1628268 w 5795751"/>
              <a:gd name="connsiteY32" fmla="*/ 2438641 h 4361416"/>
              <a:gd name="connsiteX33" fmla="*/ 917857 w 5795751"/>
              <a:gd name="connsiteY33" fmla="*/ 2207210 h 4361416"/>
              <a:gd name="connsiteX34" fmla="*/ 763419 w 5795751"/>
              <a:gd name="connsiteY34" fmla="*/ 1775206 h 4361416"/>
              <a:gd name="connsiteX35" fmla="*/ 759750 w 5795751"/>
              <a:gd name="connsiteY35" fmla="*/ 1774290 h 4361416"/>
              <a:gd name="connsiteX36" fmla="*/ 752425 w 5795751"/>
              <a:gd name="connsiteY36" fmla="*/ 1772460 h 4361416"/>
              <a:gd name="connsiteX37" fmla="*/ 737358 w 5795751"/>
              <a:gd name="connsiteY37" fmla="*/ 1768697 h 4361416"/>
              <a:gd name="connsiteX38" fmla="*/ 713532 w 5795751"/>
              <a:gd name="connsiteY38" fmla="*/ 1762747 h 4361416"/>
              <a:gd name="connsiteX39" fmla="*/ 709366 w 5795751"/>
              <a:gd name="connsiteY39" fmla="*/ 1761706 h 4361416"/>
              <a:gd name="connsiteX40" fmla="*/ 704343 w 5795751"/>
              <a:gd name="connsiteY40" fmla="*/ 1760452 h 4361416"/>
              <a:gd name="connsiteX41" fmla="*/ 702609 w 5795751"/>
              <a:gd name="connsiteY41" fmla="*/ 1760019 h 4361416"/>
              <a:gd name="connsiteX42" fmla="*/ 701644 w 5795751"/>
              <a:gd name="connsiteY42" fmla="*/ 1759778 h 4361416"/>
              <a:gd name="connsiteX43" fmla="*/ 704343 w 5795751"/>
              <a:gd name="connsiteY43" fmla="*/ 1760452 h 4361416"/>
              <a:gd name="connsiteX44" fmla="*/ 713532 w 5795751"/>
              <a:gd name="connsiteY44" fmla="*/ 1762747 h 4361416"/>
              <a:gd name="connsiteX45" fmla="*/ 727706 w 5795751"/>
              <a:gd name="connsiteY45" fmla="*/ 1766287 h 4361416"/>
              <a:gd name="connsiteX46" fmla="*/ 759750 w 5795751"/>
              <a:gd name="connsiteY46" fmla="*/ 1774290 h 4361416"/>
              <a:gd name="connsiteX47" fmla="*/ 760161 w 5795751"/>
              <a:gd name="connsiteY47" fmla="*/ 1774393 h 4361416"/>
              <a:gd name="connsiteX48" fmla="*/ 763419 w 5795751"/>
              <a:gd name="connsiteY48" fmla="*/ 1775206 h 4361416"/>
              <a:gd name="connsiteX49" fmla="*/ 639869 w 5795751"/>
              <a:gd name="connsiteY49" fmla="*/ 1759778 h 4361416"/>
              <a:gd name="connsiteX50" fmla="*/ 3415387 w 5795751"/>
              <a:gd name="connsiteY50" fmla="*/ 1561959 h 4361416"/>
              <a:gd name="connsiteX51" fmla="*/ 3418765 w 5795751"/>
              <a:gd name="connsiteY51" fmla="*/ 1563640 h 4361416"/>
              <a:gd name="connsiteX52" fmla="*/ 3417798 w 5795751"/>
              <a:gd name="connsiteY52" fmla="*/ 1563159 h 4361416"/>
              <a:gd name="connsiteX53" fmla="*/ 3403007 w 5795751"/>
              <a:gd name="connsiteY53" fmla="*/ 1555799 h 4361416"/>
              <a:gd name="connsiteX54" fmla="*/ 3415387 w 5795751"/>
              <a:gd name="connsiteY54" fmla="*/ 1561959 h 4361416"/>
              <a:gd name="connsiteX55" fmla="*/ 3411029 w 5795751"/>
              <a:gd name="connsiteY55" fmla="*/ 1559791 h 4361416"/>
              <a:gd name="connsiteX56" fmla="*/ 3356876 w 5795751"/>
              <a:gd name="connsiteY56" fmla="*/ 1532845 h 4361416"/>
              <a:gd name="connsiteX57" fmla="*/ 3392656 w 5795751"/>
              <a:gd name="connsiteY57" fmla="*/ 1550648 h 4361416"/>
              <a:gd name="connsiteX58" fmla="*/ 3403007 w 5795751"/>
              <a:gd name="connsiteY58" fmla="*/ 1555799 h 4361416"/>
              <a:gd name="connsiteX59" fmla="*/ 3382985 w 5795751"/>
              <a:gd name="connsiteY59" fmla="*/ 1545837 h 4361416"/>
              <a:gd name="connsiteX60" fmla="*/ 3356876 w 5795751"/>
              <a:gd name="connsiteY60" fmla="*/ 1532845 h 4361416"/>
              <a:gd name="connsiteX61" fmla="*/ 3310460 w 5795751"/>
              <a:gd name="connsiteY61" fmla="*/ 1502051 h 4361416"/>
              <a:gd name="connsiteX62" fmla="*/ 3425197 w 5795751"/>
              <a:gd name="connsiteY62" fmla="*/ 2451038 h 4361416"/>
              <a:gd name="connsiteX63" fmla="*/ 3447174 w 5795751"/>
              <a:gd name="connsiteY63" fmla="*/ 2475974 h 4361416"/>
              <a:gd name="connsiteX64" fmla="*/ 3359567 w 5795751"/>
              <a:gd name="connsiteY64" fmla="*/ 2503136 h 4361416"/>
              <a:gd name="connsiteX65" fmla="*/ 3001017 w 5795751"/>
              <a:gd name="connsiteY65" fmla="*/ 2809639 h 4361416"/>
              <a:gd name="connsiteX66" fmla="*/ 3108940 w 5795751"/>
              <a:gd name="connsiteY66" fmla="*/ 2871228 h 4361416"/>
              <a:gd name="connsiteX67" fmla="*/ 4003164 w 5795751"/>
              <a:gd name="connsiteY67" fmla="*/ 2686460 h 4361416"/>
              <a:gd name="connsiteX68" fmla="*/ 4080252 w 5795751"/>
              <a:gd name="connsiteY68" fmla="*/ 2578679 h 4361416"/>
              <a:gd name="connsiteX69" fmla="*/ 3614109 w 5795751"/>
              <a:gd name="connsiteY69" fmla="*/ 2444433 h 4361416"/>
              <a:gd name="connsiteX70" fmla="*/ 3569591 w 5795751"/>
              <a:gd name="connsiteY70" fmla="*/ 2449371 h 4361416"/>
              <a:gd name="connsiteX71" fmla="*/ 3515484 w 5795751"/>
              <a:gd name="connsiteY71" fmla="*/ 2385926 h 4361416"/>
              <a:gd name="connsiteX72" fmla="*/ 3418765 w 5795751"/>
              <a:gd name="connsiteY72" fmla="*/ 1563640 h 4361416"/>
              <a:gd name="connsiteX73" fmla="*/ 3310460 w 5795751"/>
              <a:gd name="connsiteY73" fmla="*/ 1502051 h 4361416"/>
              <a:gd name="connsiteX74" fmla="*/ 2103524 w 5795751"/>
              <a:gd name="connsiteY74" fmla="*/ 1033016 h 4361416"/>
              <a:gd name="connsiteX75" fmla="*/ 2103794 w 5795751"/>
              <a:gd name="connsiteY75" fmla="*/ 1033084 h 4361416"/>
              <a:gd name="connsiteX76" fmla="*/ 2105057 w 5795751"/>
              <a:gd name="connsiteY76" fmla="*/ 1033402 h 4361416"/>
              <a:gd name="connsiteX77" fmla="*/ 2106017 w 5795751"/>
              <a:gd name="connsiteY77" fmla="*/ 1033644 h 4361416"/>
              <a:gd name="connsiteX78" fmla="*/ 2103353 w 5795751"/>
              <a:gd name="connsiteY78" fmla="*/ 1032973 h 4361416"/>
              <a:gd name="connsiteX79" fmla="*/ 2103410 w 5795751"/>
              <a:gd name="connsiteY79" fmla="*/ 1032987 h 4361416"/>
              <a:gd name="connsiteX80" fmla="*/ 2103524 w 5795751"/>
              <a:gd name="connsiteY80" fmla="*/ 1033016 h 4361416"/>
              <a:gd name="connsiteX81" fmla="*/ 2099529 w 5795751"/>
              <a:gd name="connsiteY81" fmla="*/ 1032010 h 4361416"/>
              <a:gd name="connsiteX82" fmla="*/ 2100781 w 5795751"/>
              <a:gd name="connsiteY82" fmla="*/ 1032325 h 4361416"/>
              <a:gd name="connsiteX83" fmla="*/ 2103353 w 5795751"/>
              <a:gd name="connsiteY83" fmla="*/ 1032973 h 4361416"/>
              <a:gd name="connsiteX84" fmla="*/ 2090172 w 5795751"/>
              <a:gd name="connsiteY84" fmla="*/ 1029653 h 4361416"/>
              <a:gd name="connsiteX85" fmla="*/ 2096652 w 5795751"/>
              <a:gd name="connsiteY85" fmla="*/ 1031285 h 4361416"/>
              <a:gd name="connsiteX86" fmla="*/ 2099529 w 5795751"/>
              <a:gd name="connsiteY86" fmla="*/ 1032010 h 4361416"/>
              <a:gd name="connsiteX87" fmla="*/ 2088109 w 5795751"/>
              <a:gd name="connsiteY87" fmla="*/ 1029133 h 4361416"/>
              <a:gd name="connsiteX88" fmla="*/ 2088168 w 5795751"/>
              <a:gd name="connsiteY88" fmla="*/ 1029148 h 4361416"/>
              <a:gd name="connsiteX89" fmla="*/ 2090172 w 5795751"/>
              <a:gd name="connsiteY89" fmla="*/ 1029653 h 4361416"/>
              <a:gd name="connsiteX90" fmla="*/ 2087899 w 5795751"/>
              <a:gd name="connsiteY90" fmla="*/ 1029080 h 4361416"/>
              <a:gd name="connsiteX91" fmla="*/ 2088084 w 5795751"/>
              <a:gd name="connsiteY91" fmla="*/ 1029127 h 4361416"/>
              <a:gd name="connsiteX92" fmla="*/ 2088109 w 5795751"/>
              <a:gd name="connsiteY92" fmla="*/ 1029133 h 4361416"/>
              <a:gd name="connsiteX93" fmla="*/ 2087595 w 5795751"/>
              <a:gd name="connsiteY93" fmla="*/ 1029004 h 4361416"/>
              <a:gd name="connsiteX94" fmla="*/ 2087789 w 5795751"/>
              <a:gd name="connsiteY94" fmla="*/ 1029052 h 4361416"/>
              <a:gd name="connsiteX95" fmla="*/ 2087899 w 5795751"/>
              <a:gd name="connsiteY95" fmla="*/ 1029080 h 4361416"/>
              <a:gd name="connsiteX96" fmla="*/ 2087339 w 5795751"/>
              <a:gd name="connsiteY96" fmla="*/ 1028939 h 4361416"/>
              <a:gd name="connsiteX97" fmla="*/ 2087594 w 5795751"/>
              <a:gd name="connsiteY97" fmla="*/ 1029003 h 4361416"/>
              <a:gd name="connsiteX98" fmla="*/ 2087595 w 5795751"/>
              <a:gd name="connsiteY98" fmla="*/ 1029004 h 4361416"/>
              <a:gd name="connsiteX99" fmla="*/ 2087025 w 5795751"/>
              <a:gd name="connsiteY99" fmla="*/ 1028860 h 4361416"/>
              <a:gd name="connsiteX100" fmla="*/ 2087221 w 5795751"/>
              <a:gd name="connsiteY100" fmla="*/ 1028909 h 4361416"/>
              <a:gd name="connsiteX101" fmla="*/ 2087339 w 5795751"/>
              <a:gd name="connsiteY101" fmla="*/ 1028939 h 4361416"/>
              <a:gd name="connsiteX102" fmla="*/ 2085996 w 5795751"/>
              <a:gd name="connsiteY102" fmla="*/ 1028601 h 4361416"/>
              <a:gd name="connsiteX103" fmla="*/ 2086779 w 5795751"/>
              <a:gd name="connsiteY103" fmla="*/ 1028798 h 4361416"/>
              <a:gd name="connsiteX104" fmla="*/ 2087025 w 5795751"/>
              <a:gd name="connsiteY104" fmla="*/ 1028860 h 4361416"/>
              <a:gd name="connsiteX105" fmla="*/ 2084852 w 5795751"/>
              <a:gd name="connsiteY105" fmla="*/ 1028313 h 4361416"/>
              <a:gd name="connsiteX106" fmla="*/ 2085812 w 5795751"/>
              <a:gd name="connsiteY106" fmla="*/ 1028554 h 4361416"/>
              <a:gd name="connsiteX107" fmla="*/ 2085996 w 5795751"/>
              <a:gd name="connsiteY107" fmla="*/ 1028601 h 4361416"/>
              <a:gd name="connsiteX108" fmla="*/ 2079524 w 5795751"/>
              <a:gd name="connsiteY108" fmla="*/ 1026970 h 4361416"/>
              <a:gd name="connsiteX109" fmla="*/ 2082936 w 5795751"/>
              <a:gd name="connsiteY109" fmla="*/ 1027830 h 4361416"/>
              <a:gd name="connsiteX110" fmla="*/ 2084852 w 5795751"/>
              <a:gd name="connsiteY110" fmla="*/ 1028313 h 4361416"/>
              <a:gd name="connsiteX111" fmla="*/ 2073977 w 5795751"/>
              <a:gd name="connsiteY111" fmla="*/ 1025573 h 4361416"/>
              <a:gd name="connsiteX112" fmla="*/ 2076031 w 5795751"/>
              <a:gd name="connsiteY112" fmla="*/ 1026090 h 4361416"/>
              <a:gd name="connsiteX113" fmla="*/ 2079524 w 5795751"/>
              <a:gd name="connsiteY113" fmla="*/ 1026970 h 4361416"/>
              <a:gd name="connsiteX114" fmla="*/ 2062929 w 5795751"/>
              <a:gd name="connsiteY114" fmla="*/ 1022790 h 4361416"/>
              <a:gd name="connsiteX115" fmla="*/ 2070513 w 5795751"/>
              <a:gd name="connsiteY115" fmla="*/ 1024700 h 4361416"/>
              <a:gd name="connsiteX116" fmla="*/ 2073977 w 5795751"/>
              <a:gd name="connsiteY116" fmla="*/ 1025573 h 4361416"/>
              <a:gd name="connsiteX117" fmla="*/ 2050095 w 5795751"/>
              <a:gd name="connsiteY117" fmla="*/ 1019557 h 4361416"/>
              <a:gd name="connsiteX118" fmla="*/ 2062929 w 5795751"/>
              <a:gd name="connsiteY118" fmla="*/ 1022790 h 4361416"/>
              <a:gd name="connsiteX119" fmla="*/ 2052282 w 5795751"/>
              <a:gd name="connsiteY119" fmla="*/ 1020108 h 4361416"/>
              <a:gd name="connsiteX120" fmla="*/ 2045327 w 5795751"/>
              <a:gd name="connsiteY120" fmla="*/ 1018356 h 4361416"/>
              <a:gd name="connsiteX121" fmla="*/ 2047212 w 5795751"/>
              <a:gd name="connsiteY121" fmla="*/ 1018830 h 4361416"/>
              <a:gd name="connsiteX122" fmla="*/ 2050095 w 5795751"/>
              <a:gd name="connsiteY122" fmla="*/ 1019557 h 4361416"/>
              <a:gd name="connsiteX123" fmla="*/ 2044605 w 5795751"/>
              <a:gd name="connsiteY123" fmla="*/ 1018174 h 4361416"/>
              <a:gd name="connsiteX124" fmla="*/ 2044793 w 5795751"/>
              <a:gd name="connsiteY124" fmla="*/ 1018221 h 4361416"/>
              <a:gd name="connsiteX125" fmla="*/ 2045327 w 5795751"/>
              <a:gd name="connsiteY125" fmla="*/ 1018356 h 4361416"/>
              <a:gd name="connsiteX126" fmla="*/ 1983194 w 5795751"/>
              <a:gd name="connsiteY126" fmla="*/ 1002704 h 4361416"/>
              <a:gd name="connsiteX127" fmla="*/ 2013900 w 5795751"/>
              <a:gd name="connsiteY127" fmla="*/ 1358514 h 4361416"/>
              <a:gd name="connsiteX128" fmla="*/ 2182782 w 5795751"/>
              <a:gd name="connsiteY128" fmla="*/ 1497744 h 4361416"/>
              <a:gd name="connsiteX129" fmla="*/ 2197895 w 5795751"/>
              <a:gd name="connsiteY129" fmla="*/ 1728345 h 4361416"/>
              <a:gd name="connsiteX130" fmla="*/ 2205952 w 5795751"/>
              <a:gd name="connsiteY130" fmla="*/ 1744834 h 4361416"/>
              <a:gd name="connsiteX131" fmla="*/ 2205025 w 5795751"/>
              <a:gd name="connsiteY131" fmla="*/ 1745331 h 4361416"/>
              <a:gd name="connsiteX132" fmla="*/ 1347752 w 5795751"/>
              <a:gd name="connsiteY132" fmla="*/ 1857231 h 4361416"/>
              <a:gd name="connsiteX133" fmla="*/ 1301625 w 5795751"/>
              <a:gd name="connsiteY133" fmla="*/ 1964349 h 4361416"/>
              <a:gd name="connsiteX134" fmla="*/ 1639893 w 5795751"/>
              <a:gd name="connsiteY134" fmla="*/ 2025559 h 4361416"/>
              <a:gd name="connsiteX135" fmla="*/ 2256126 w 5795751"/>
              <a:gd name="connsiteY135" fmla="*/ 1857709 h 4361416"/>
              <a:gd name="connsiteX136" fmla="*/ 2272514 w 5795751"/>
              <a:gd name="connsiteY136" fmla="*/ 1848906 h 4361416"/>
              <a:gd name="connsiteX137" fmla="*/ 2277538 w 5795751"/>
              <a:gd name="connsiteY137" fmla="*/ 1855489 h 4361416"/>
              <a:gd name="connsiteX138" fmla="*/ 2443781 w 5795751"/>
              <a:gd name="connsiteY138" fmla="*/ 1977315 h 4361416"/>
              <a:gd name="connsiteX139" fmla="*/ 2551252 w 5795751"/>
              <a:gd name="connsiteY139" fmla="*/ 2379536 h 4361416"/>
              <a:gd name="connsiteX140" fmla="*/ 2889016 w 5795751"/>
              <a:gd name="connsiteY140" fmla="*/ 2565176 h 4361416"/>
              <a:gd name="connsiteX141" fmla="*/ 2904369 w 5795751"/>
              <a:gd name="connsiteY141" fmla="*/ 2441416 h 4361416"/>
              <a:gd name="connsiteX142" fmla="*/ 2658722 w 5795751"/>
              <a:gd name="connsiteY142" fmla="*/ 2302185 h 4361416"/>
              <a:gd name="connsiteX143" fmla="*/ 2581958 w 5795751"/>
              <a:gd name="connsiteY143" fmla="*/ 1946375 h 4361416"/>
              <a:gd name="connsiteX144" fmla="*/ 2581958 w 5795751"/>
              <a:gd name="connsiteY144" fmla="*/ 1884495 h 4361416"/>
              <a:gd name="connsiteX145" fmla="*/ 2520546 w 5795751"/>
              <a:gd name="connsiteY145" fmla="*/ 1869025 h 4361416"/>
              <a:gd name="connsiteX146" fmla="*/ 2336311 w 5795751"/>
              <a:gd name="connsiteY146" fmla="*/ 1729795 h 4361416"/>
              <a:gd name="connsiteX147" fmla="*/ 2305605 w 5795751"/>
              <a:gd name="connsiteY147" fmla="*/ 1466804 h 4361416"/>
              <a:gd name="connsiteX148" fmla="*/ 2320958 w 5795751"/>
              <a:gd name="connsiteY148" fmla="*/ 1420394 h 4361416"/>
              <a:gd name="connsiteX149" fmla="*/ 2259546 w 5795751"/>
              <a:gd name="connsiteY149" fmla="*/ 1389454 h 4361416"/>
              <a:gd name="connsiteX150" fmla="*/ 2121370 w 5795751"/>
              <a:gd name="connsiteY150" fmla="*/ 1296634 h 4361416"/>
              <a:gd name="connsiteX151" fmla="*/ 2106017 w 5795751"/>
              <a:gd name="connsiteY151" fmla="*/ 1033644 h 4361416"/>
              <a:gd name="connsiteX152" fmla="*/ 2104098 w 5795751"/>
              <a:gd name="connsiteY152" fmla="*/ 1033160 h 4361416"/>
              <a:gd name="connsiteX153" fmla="*/ 2103794 w 5795751"/>
              <a:gd name="connsiteY153" fmla="*/ 1033084 h 4361416"/>
              <a:gd name="connsiteX154" fmla="*/ 2103410 w 5795751"/>
              <a:gd name="connsiteY154" fmla="*/ 1032987 h 4361416"/>
              <a:gd name="connsiteX155" fmla="*/ 2100781 w 5795751"/>
              <a:gd name="connsiteY155" fmla="*/ 1032325 h 4361416"/>
              <a:gd name="connsiteX156" fmla="*/ 2098341 w 5795751"/>
              <a:gd name="connsiteY156" fmla="*/ 1031710 h 4361416"/>
              <a:gd name="connsiteX157" fmla="*/ 2096652 w 5795751"/>
              <a:gd name="connsiteY157" fmla="*/ 1031285 h 4361416"/>
              <a:gd name="connsiteX158" fmla="*/ 2090664 w 5795751"/>
              <a:gd name="connsiteY158" fmla="*/ 1029776 h 4361416"/>
              <a:gd name="connsiteX159" fmla="*/ 2088168 w 5795751"/>
              <a:gd name="connsiteY159" fmla="*/ 1029148 h 4361416"/>
              <a:gd name="connsiteX160" fmla="*/ 2088084 w 5795751"/>
              <a:gd name="connsiteY160" fmla="*/ 1029127 h 4361416"/>
              <a:gd name="connsiteX161" fmla="*/ 2087789 w 5795751"/>
              <a:gd name="connsiteY161" fmla="*/ 1029052 h 4361416"/>
              <a:gd name="connsiteX162" fmla="*/ 2087594 w 5795751"/>
              <a:gd name="connsiteY162" fmla="*/ 1029003 h 4361416"/>
              <a:gd name="connsiteX163" fmla="*/ 2087221 w 5795751"/>
              <a:gd name="connsiteY163" fmla="*/ 1028909 h 4361416"/>
              <a:gd name="connsiteX164" fmla="*/ 2086779 w 5795751"/>
              <a:gd name="connsiteY164" fmla="*/ 1028798 h 4361416"/>
              <a:gd name="connsiteX165" fmla="*/ 2085812 w 5795751"/>
              <a:gd name="connsiteY165" fmla="*/ 1028554 h 4361416"/>
              <a:gd name="connsiteX166" fmla="*/ 2082936 w 5795751"/>
              <a:gd name="connsiteY166" fmla="*/ 1027830 h 4361416"/>
              <a:gd name="connsiteX167" fmla="*/ 2080109 w 5795751"/>
              <a:gd name="connsiteY167" fmla="*/ 1027117 h 4361416"/>
              <a:gd name="connsiteX168" fmla="*/ 2047212 w 5795751"/>
              <a:gd name="connsiteY168" fmla="*/ 1018830 h 4361416"/>
              <a:gd name="connsiteX169" fmla="*/ 2045565 w 5795751"/>
              <a:gd name="connsiteY169" fmla="*/ 1018415 h 4361416"/>
              <a:gd name="connsiteX170" fmla="*/ 2044793 w 5795751"/>
              <a:gd name="connsiteY170" fmla="*/ 1018221 h 4361416"/>
              <a:gd name="connsiteX171" fmla="*/ 2040138 w 5795751"/>
              <a:gd name="connsiteY171" fmla="*/ 1017048 h 4361416"/>
              <a:gd name="connsiteX172" fmla="*/ 1983194 w 5795751"/>
              <a:gd name="connsiteY172" fmla="*/ 1002704 h 4361416"/>
              <a:gd name="connsiteX173" fmla="*/ 2359849 w 5795751"/>
              <a:gd name="connsiteY173" fmla="*/ 498319 h 4361416"/>
              <a:gd name="connsiteX174" fmla="*/ 2240440 w 5795751"/>
              <a:gd name="connsiteY174" fmla="*/ 515756 h 4361416"/>
              <a:gd name="connsiteX175" fmla="*/ 1793619 w 5795751"/>
              <a:gd name="connsiteY175" fmla="*/ 853812 h 4361416"/>
              <a:gd name="connsiteX176" fmla="*/ 1100275 w 5795751"/>
              <a:gd name="connsiteY176" fmla="*/ 1606753 h 4361416"/>
              <a:gd name="connsiteX177" fmla="*/ 1223536 w 5795751"/>
              <a:gd name="connsiteY177" fmla="*/ 1606753 h 4361416"/>
              <a:gd name="connsiteX178" fmla="*/ 1839842 w 5795751"/>
              <a:gd name="connsiteY178" fmla="*/ 976741 h 4361416"/>
              <a:gd name="connsiteX179" fmla="*/ 1870657 w 5795751"/>
              <a:gd name="connsiteY179" fmla="*/ 976741 h 4361416"/>
              <a:gd name="connsiteX180" fmla="*/ 1886064 w 5795751"/>
              <a:gd name="connsiteY180" fmla="*/ 946009 h 4361416"/>
              <a:gd name="connsiteX181" fmla="*/ 2271255 w 5795751"/>
              <a:gd name="connsiteY181" fmla="*/ 638686 h 4361416"/>
              <a:gd name="connsiteX182" fmla="*/ 2810522 w 5795751"/>
              <a:gd name="connsiteY182" fmla="*/ 730883 h 4361416"/>
              <a:gd name="connsiteX183" fmla="*/ 2872153 w 5795751"/>
              <a:gd name="connsiteY183" fmla="*/ 623319 h 4361416"/>
              <a:gd name="connsiteX184" fmla="*/ 2359849 w 5795751"/>
              <a:gd name="connsiteY184" fmla="*/ 498319 h 4361416"/>
              <a:gd name="connsiteX185" fmla="*/ 4463621 w 5795751"/>
              <a:gd name="connsiteY185" fmla="*/ 269792 h 4361416"/>
              <a:gd name="connsiteX186" fmla="*/ 4417472 w 5795751"/>
              <a:gd name="connsiteY186" fmla="*/ 377262 h 4361416"/>
              <a:gd name="connsiteX187" fmla="*/ 4232874 w 5795751"/>
              <a:gd name="connsiteY187" fmla="*/ 561497 h 4361416"/>
              <a:gd name="connsiteX188" fmla="*/ 3879063 w 5795751"/>
              <a:gd name="connsiteY188" fmla="*/ 546144 h 4361416"/>
              <a:gd name="connsiteX189" fmla="*/ 3817530 w 5795751"/>
              <a:gd name="connsiteY189" fmla="*/ 515438 h 4361416"/>
              <a:gd name="connsiteX190" fmla="*/ 3786764 w 5795751"/>
              <a:gd name="connsiteY190" fmla="*/ 561497 h 4361416"/>
              <a:gd name="connsiteX191" fmla="*/ 3709848 w 5795751"/>
              <a:gd name="connsiteY191" fmla="*/ 638262 h 4361416"/>
              <a:gd name="connsiteX192" fmla="*/ 3638701 w 5795751"/>
              <a:gd name="connsiteY192" fmla="*/ 636343 h 4361416"/>
              <a:gd name="connsiteX193" fmla="*/ 3613375 w 5795751"/>
              <a:gd name="connsiteY193" fmla="*/ 627762 h 4361416"/>
              <a:gd name="connsiteX194" fmla="*/ 3575193 w 5795751"/>
              <a:gd name="connsiteY194" fmla="*/ 576226 h 4361416"/>
              <a:gd name="connsiteX195" fmla="*/ 3384540 w 5795751"/>
              <a:gd name="connsiteY195" fmla="*/ 406710 h 4361416"/>
              <a:gd name="connsiteX196" fmla="*/ 3323176 w 5795751"/>
              <a:gd name="connsiteY196" fmla="*/ 514718 h 4361416"/>
              <a:gd name="connsiteX197" fmla="*/ 3654115 w 5795751"/>
              <a:gd name="connsiteY197" fmla="*/ 975349 h 4361416"/>
              <a:gd name="connsiteX198" fmla="*/ 3661496 w 5795751"/>
              <a:gd name="connsiteY198" fmla="*/ 1001212 h 4361416"/>
              <a:gd name="connsiteX199" fmla="*/ 3609981 w 5795751"/>
              <a:gd name="connsiteY199" fmla="*/ 1034459 h 4361416"/>
              <a:gd name="connsiteX200" fmla="*/ 2812222 w 5795751"/>
              <a:gd name="connsiteY200" fmla="*/ 993918 h 4361416"/>
              <a:gd name="connsiteX201" fmla="*/ 2765674 w 5795751"/>
              <a:gd name="connsiteY201" fmla="*/ 1024669 h 4361416"/>
              <a:gd name="connsiteX202" fmla="*/ 2719127 w 5795751"/>
              <a:gd name="connsiteY202" fmla="*/ 1070796 h 4361416"/>
              <a:gd name="connsiteX203" fmla="*/ 3262179 w 5795751"/>
              <a:gd name="connsiteY203" fmla="*/ 1255306 h 4361416"/>
              <a:gd name="connsiteX204" fmla="*/ 3637467 w 5795751"/>
              <a:gd name="connsiteY204" fmla="*/ 1164493 h 4361416"/>
              <a:gd name="connsiteX205" fmla="*/ 3694539 w 5795751"/>
              <a:gd name="connsiteY205" fmla="*/ 1131802 h 4361416"/>
              <a:gd name="connsiteX206" fmla="*/ 3709336 w 5795751"/>
              <a:gd name="connsiteY206" fmla="*/ 1206886 h 4361416"/>
              <a:gd name="connsiteX207" fmla="*/ 3706699 w 5795751"/>
              <a:gd name="connsiteY207" fmla="*/ 1857104 h 4361416"/>
              <a:gd name="connsiteX208" fmla="*/ 3829427 w 5795751"/>
              <a:gd name="connsiteY208" fmla="*/ 1872534 h 4361416"/>
              <a:gd name="connsiteX209" fmla="*/ 3715722 w 5795751"/>
              <a:gd name="connsiteY209" fmla="*/ 807140 h 4361416"/>
              <a:gd name="connsiteX210" fmla="*/ 3692436 w 5795751"/>
              <a:gd name="connsiteY210" fmla="*/ 761085 h 4361416"/>
              <a:gd name="connsiteX211" fmla="*/ 3717540 w 5795751"/>
              <a:gd name="connsiteY211" fmla="*/ 761085 h 4361416"/>
              <a:gd name="connsiteX212" fmla="*/ 3755998 w 5795751"/>
              <a:gd name="connsiteY212" fmla="*/ 761085 h 4361416"/>
              <a:gd name="connsiteX213" fmla="*/ 3863680 w 5795751"/>
              <a:gd name="connsiteY213" fmla="*/ 668967 h 4361416"/>
              <a:gd name="connsiteX214" fmla="*/ 4263641 w 5795751"/>
              <a:gd name="connsiteY214" fmla="*/ 684320 h 4361416"/>
              <a:gd name="connsiteX215" fmla="*/ 4479004 w 5795751"/>
              <a:gd name="connsiteY215" fmla="*/ 515438 h 4361416"/>
              <a:gd name="connsiteX216" fmla="*/ 5078946 w 5795751"/>
              <a:gd name="connsiteY216" fmla="*/ 653614 h 4361416"/>
              <a:gd name="connsiteX217" fmla="*/ 5063563 w 5795751"/>
              <a:gd name="connsiteY217" fmla="*/ 530791 h 4361416"/>
              <a:gd name="connsiteX218" fmla="*/ 4525154 w 5795751"/>
              <a:gd name="connsiteY218" fmla="*/ 377262 h 4361416"/>
              <a:gd name="connsiteX219" fmla="*/ 4463621 w 5795751"/>
              <a:gd name="connsiteY219" fmla="*/ 269792 h 4361416"/>
              <a:gd name="connsiteX220" fmla="*/ 4126403 w 5795751"/>
              <a:gd name="connsiteY220" fmla="*/ 371 h 4361416"/>
              <a:gd name="connsiteX221" fmla="*/ 5795751 w 5795751"/>
              <a:gd name="connsiteY221" fmla="*/ 590303 h 4361416"/>
              <a:gd name="connsiteX222" fmla="*/ 4776464 w 5795751"/>
              <a:gd name="connsiteY222" fmla="*/ 1391980 h 4361416"/>
              <a:gd name="connsiteX223" fmla="*/ 4405815 w 5795751"/>
              <a:gd name="connsiteY223" fmla="*/ 2147406 h 4361416"/>
              <a:gd name="connsiteX224" fmla="*/ 3571854 w 5795751"/>
              <a:gd name="connsiteY224" fmla="*/ 3103252 h 4361416"/>
              <a:gd name="connsiteX225" fmla="*/ 2042924 w 5795751"/>
              <a:gd name="connsiteY225" fmla="*/ 3627425 h 4361416"/>
              <a:gd name="connsiteX226" fmla="*/ 1502394 w 5795751"/>
              <a:gd name="connsiteY226" fmla="*/ 4352017 h 4361416"/>
              <a:gd name="connsiteX227" fmla="*/ 313226 w 5795751"/>
              <a:gd name="connsiteY227" fmla="*/ 3565758 h 4361416"/>
              <a:gd name="connsiteX228" fmla="*/ 236008 w 5795751"/>
              <a:gd name="connsiteY228" fmla="*/ 2517411 h 4361416"/>
              <a:gd name="connsiteX229" fmla="*/ 822869 w 5795751"/>
              <a:gd name="connsiteY229" fmla="*/ 1222395 h 4361416"/>
              <a:gd name="connsiteX230" fmla="*/ 2830554 w 5795751"/>
              <a:gd name="connsiteY230" fmla="*/ 297383 h 4361416"/>
              <a:gd name="connsiteX231" fmla="*/ 4126403 w 5795751"/>
              <a:gd name="connsiteY231" fmla="*/ 371 h 436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5795751" h="4361416">
                <a:moveTo>
                  <a:pt x="2369466" y="2903444"/>
                </a:moveTo>
                <a:cubicBezTo>
                  <a:pt x="2369466" y="2918785"/>
                  <a:pt x="2214279" y="3271626"/>
                  <a:pt x="1841831" y="3148899"/>
                </a:cubicBezTo>
                <a:cubicBezTo>
                  <a:pt x="1841831" y="3148899"/>
                  <a:pt x="1841831" y="3148899"/>
                  <a:pt x="1779757" y="3118217"/>
                </a:cubicBezTo>
                <a:cubicBezTo>
                  <a:pt x="1779757" y="3118217"/>
                  <a:pt x="1779757" y="3118217"/>
                  <a:pt x="1764238" y="3194921"/>
                </a:cubicBezTo>
                <a:cubicBezTo>
                  <a:pt x="1764238" y="3286967"/>
                  <a:pt x="1717682" y="3348330"/>
                  <a:pt x="1655607" y="3379012"/>
                </a:cubicBezTo>
                <a:cubicBezTo>
                  <a:pt x="1546977" y="3455717"/>
                  <a:pt x="1376272" y="3440376"/>
                  <a:pt x="1283160" y="3394353"/>
                </a:cubicBezTo>
                <a:cubicBezTo>
                  <a:pt x="1283160" y="3394353"/>
                  <a:pt x="1283160" y="3394353"/>
                  <a:pt x="1221085" y="3501740"/>
                </a:cubicBezTo>
                <a:cubicBezTo>
                  <a:pt x="1298678" y="3532421"/>
                  <a:pt x="1376272" y="3547762"/>
                  <a:pt x="1453865" y="3547762"/>
                </a:cubicBezTo>
                <a:cubicBezTo>
                  <a:pt x="1546977" y="3547762"/>
                  <a:pt x="1640089" y="3532421"/>
                  <a:pt x="1717682" y="3486399"/>
                </a:cubicBezTo>
                <a:cubicBezTo>
                  <a:pt x="1795275" y="3440376"/>
                  <a:pt x="1857350" y="3363671"/>
                  <a:pt x="1872869" y="3286967"/>
                </a:cubicBezTo>
                <a:cubicBezTo>
                  <a:pt x="2214279" y="3363671"/>
                  <a:pt x="2431540" y="3102876"/>
                  <a:pt x="2493615" y="2934126"/>
                </a:cubicBezTo>
                <a:cubicBezTo>
                  <a:pt x="2493615" y="2934126"/>
                  <a:pt x="2493615" y="2934126"/>
                  <a:pt x="2369466" y="2903444"/>
                </a:cubicBezTo>
                <a:close/>
                <a:moveTo>
                  <a:pt x="619514" y="2468529"/>
                </a:moveTo>
                <a:cubicBezTo>
                  <a:pt x="604026" y="2468529"/>
                  <a:pt x="480118" y="2607523"/>
                  <a:pt x="495606" y="2808291"/>
                </a:cubicBezTo>
                <a:cubicBezTo>
                  <a:pt x="511095" y="2947284"/>
                  <a:pt x="588537" y="3086278"/>
                  <a:pt x="727933" y="3209827"/>
                </a:cubicBezTo>
                <a:cubicBezTo>
                  <a:pt x="696956" y="3395152"/>
                  <a:pt x="727933" y="3595920"/>
                  <a:pt x="836352" y="3734913"/>
                </a:cubicBezTo>
                <a:cubicBezTo>
                  <a:pt x="944771" y="3873907"/>
                  <a:pt x="1099656" y="3966569"/>
                  <a:pt x="1285517" y="3966569"/>
                </a:cubicBezTo>
                <a:lnTo>
                  <a:pt x="1285517" y="3843019"/>
                </a:lnTo>
                <a:cubicBezTo>
                  <a:pt x="1146121" y="3843019"/>
                  <a:pt x="1022214" y="3781245"/>
                  <a:pt x="944771" y="3673139"/>
                </a:cubicBezTo>
                <a:cubicBezTo>
                  <a:pt x="851841" y="3534145"/>
                  <a:pt x="820864" y="3364264"/>
                  <a:pt x="867329" y="3194384"/>
                </a:cubicBezTo>
                <a:cubicBezTo>
                  <a:pt x="867329" y="3194384"/>
                  <a:pt x="867329" y="3194384"/>
                  <a:pt x="867329" y="3163496"/>
                </a:cubicBezTo>
                <a:cubicBezTo>
                  <a:pt x="867329" y="3163496"/>
                  <a:pt x="867329" y="3163496"/>
                  <a:pt x="836352" y="3132609"/>
                </a:cubicBezTo>
                <a:cubicBezTo>
                  <a:pt x="712445" y="3024503"/>
                  <a:pt x="635002" y="2916397"/>
                  <a:pt x="619514" y="2792847"/>
                </a:cubicBezTo>
                <a:cubicBezTo>
                  <a:pt x="619514" y="2653854"/>
                  <a:pt x="712445" y="2545748"/>
                  <a:pt x="712445" y="2545748"/>
                </a:cubicBezTo>
                <a:cubicBezTo>
                  <a:pt x="712445" y="2545748"/>
                  <a:pt x="712445" y="2545748"/>
                  <a:pt x="619514" y="2468529"/>
                </a:cubicBezTo>
                <a:close/>
                <a:moveTo>
                  <a:pt x="639869" y="1759778"/>
                </a:moveTo>
                <a:cubicBezTo>
                  <a:pt x="639869" y="1775206"/>
                  <a:pt x="608982" y="2068352"/>
                  <a:pt x="840638" y="2299783"/>
                </a:cubicBezTo>
                <a:cubicBezTo>
                  <a:pt x="995075" y="2469499"/>
                  <a:pt x="1257619" y="2562071"/>
                  <a:pt x="1581937" y="2562071"/>
                </a:cubicBezTo>
                <a:cubicBezTo>
                  <a:pt x="1659156" y="2839788"/>
                  <a:pt x="1859924" y="3024932"/>
                  <a:pt x="2107024" y="3040361"/>
                </a:cubicBezTo>
                <a:lnTo>
                  <a:pt x="2107024" y="2916932"/>
                </a:lnTo>
                <a:cubicBezTo>
                  <a:pt x="1921699" y="2901503"/>
                  <a:pt x="1751818" y="2731787"/>
                  <a:pt x="1690043" y="2484928"/>
                </a:cubicBezTo>
                <a:cubicBezTo>
                  <a:pt x="1690043" y="2484928"/>
                  <a:pt x="1690043" y="2484928"/>
                  <a:pt x="1690043" y="2438641"/>
                </a:cubicBezTo>
                <a:cubicBezTo>
                  <a:pt x="1690043" y="2438641"/>
                  <a:pt x="1690043" y="2438641"/>
                  <a:pt x="1628268" y="2438641"/>
                </a:cubicBezTo>
                <a:cubicBezTo>
                  <a:pt x="1319394" y="2454070"/>
                  <a:pt x="1072294" y="2376926"/>
                  <a:pt x="917857" y="2207210"/>
                </a:cubicBezTo>
                <a:cubicBezTo>
                  <a:pt x="747976" y="2022066"/>
                  <a:pt x="763419" y="1775206"/>
                  <a:pt x="763419" y="1775206"/>
                </a:cubicBezTo>
                <a:lnTo>
                  <a:pt x="759750" y="1774290"/>
                </a:lnTo>
                <a:lnTo>
                  <a:pt x="752425" y="1772460"/>
                </a:lnTo>
                <a:cubicBezTo>
                  <a:pt x="748760" y="1771545"/>
                  <a:pt x="743873" y="1770325"/>
                  <a:pt x="737358" y="1768697"/>
                </a:cubicBezTo>
                <a:lnTo>
                  <a:pt x="713532" y="1762747"/>
                </a:lnTo>
                <a:lnTo>
                  <a:pt x="709366" y="1761706"/>
                </a:lnTo>
                <a:lnTo>
                  <a:pt x="704343" y="1760452"/>
                </a:lnTo>
                <a:lnTo>
                  <a:pt x="702609" y="1760019"/>
                </a:lnTo>
                <a:cubicBezTo>
                  <a:pt x="701644" y="1759778"/>
                  <a:pt x="701644" y="1759778"/>
                  <a:pt x="701644" y="1759778"/>
                </a:cubicBezTo>
                <a:lnTo>
                  <a:pt x="704343" y="1760452"/>
                </a:lnTo>
                <a:lnTo>
                  <a:pt x="713532" y="1762747"/>
                </a:lnTo>
                <a:lnTo>
                  <a:pt x="727706" y="1766287"/>
                </a:lnTo>
                <a:lnTo>
                  <a:pt x="759750" y="1774290"/>
                </a:lnTo>
                <a:lnTo>
                  <a:pt x="760161" y="1774393"/>
                </a:lnTo>
                <a:cubicBezTo>
                  <a:pt x="763419" y="1775206"/>
                  <a:pt x="763419" y="1775206"/>
                  <a:pt x="763419" y="1775206"/>
                </a:cubicBezTo>
                <a:cubicBezTo>
                  <a:pt x="763419" y="1775206"/>
                  <a:pt x="763419" y="1775206"/>
                  <a:pt x="639869" y="1759778"/>
                </a:cubicBezTo>
                <a:close/>
                <a:moveTo>
                  <a:pt x="3415387" y="1561959"/>
                </a:moveTo>
                <a:lnTo>
                  <a:pt x="3418765" y="1563640"/>
                </a:lnTo>
                <a:cubicBezTo>
                  <a:pt x="3418765" y="1563640"/>
                  <a:pt x="3418765" y="1563640"/>
                  <a:pt x="3417798" y="1563159"/>
                </a:cubicBezTo>
                <a:close/>
                <a:moveTo>
                  <a:pt x="3403007" y="1555799"/>
                </a:moveTo>
                <a:lnTo>
                  <a:pt x="3415387" y="1561959"/>
                </a:lnTo>
                <a:lnTo>
                  <a:pt x="3411029" y="1559791"/>
                </a:lnTo>
                <a:close/>
                <a:moveTo>
                  <a:pt x="3356876" y="1532845"/>
                </a:moveTo>
                <a:cubicBezTo>
                  <a:pt x="3372348" y="1540544"/>
                  <a:pt x="3383952" y="1546318"/>
                  <a:pt x="3392656" y="1550648"/>
                </a:cubicBezTo>
                <a:lnTo>
                  <a:pt x="3403007" y="1555799"/>
                </a:lnTo>
                <a:lnTo>
                  <a:pt x="3382985" y="1545837"/>
                </a:lnTo>
                <a:cubicBezTo>
                  <a:pt x="3356876" y="1532845"/>
                  <a:pt x="3356876" y="1532845"/>
                  <a:pt x="3356876" y="1532845"/>
                </a:cubicBezTo>
                <a:close/>
                <a:moveTo>
                  <a:pt x="3310460" y="1502051"/>
                </a:moveTo>
                <a:cubicBezTo>
                  <a:pt x="3310460" y="1502051"/>
                  <a:pt x="3038489" y="1962166"/>
                  <a:pt x="3425197" y="2451038"/>
                </a:cubicBezTo>
                <a:lnTo>
                  <a:pt x="3447174" y="2475974"/>
                </a:lnTo>
                <a:lnTo>
                  <a:pt x="3359567" y="2503136"/>
                </a:lnTo>
                <a:cubicBezTo>
                  <a:pt x="3130862" y="2597445"/>
                  <a:pt x="3001017" y="2809639"/>
                  <a:pt x="3001017" y="2809639"/>
                </a:cubicBezTo>
                <a:cubicBezTo>
                  <a:pt x="3001017" y="2809639"/>
                  <a:pt x="3001017" y="2809639"/>
                  <a:pt x="3108940" y="2871228"/>
                </a:cubicBezTo>
                <a:cubicBezTo>
                  <a:pt x="3124358" y="2855831"/>
                  <a:pt x="3432711" y="2347719"/>
                  <a:pt x="4003164" y="2686460"/>
                </a:cubicBezTo>
                <a:cubicBezTo>
                  <a:pt x="4003164" y="2686460"/>
                  <a:pt x="4003164" y="2686460"/>
                  <a:pt x="4080252" y="2578679"/>
                </a:cubicBezTo>
                <a:cubicBezTo>
                  <a:pt x="3918367" y="2486295"/>
                  <a:pt x="3765154" y="2437216"/>
                  <a:pt x="3614109" y="2444433"/>
                </a:cubicBezTo>
                <a:lnTo>
                  <a:pt x="3569591" y="2449371"/>
                </a:lnTo>
                <a:lnTo>
                  <a:pt x="3515484" y="2385926"/>
                </a:lnTo>
                <a:cubicBezTo>
                  <a:pt x="3185776" y="1957895"/>
                  <a:pt x="3404259" y="1578075"/>
                  <a:pt x="3418765" y="1563640"/>
                </a:cubicBezTo>
                <a:cubicBezTo>
                  <a:pt x="3418765" y="1563640"/>
                  <a:pt x="3418765" y="1563640"/>
                  <a:pt x="3310460" y="1502051"/>
                </a:cubicBezTo>
                <a:close/>
                <a:moveTo>
                  <a:pt x="2103524" y="1033016"/>
                </a:moveTo>
                <a:lnTo>
                  <a:pt x="2103794" y="1033084"/>
                </a:lnTo>
                <a:lnTo>
                  <a:pt x="2105057" y="1033402"/>
                </a:lnTo>
                <a:cubicBezTo>
                  <a:pt x="2106017" y="1033644"/>
                  <a:pt x="2106017" y="1033644"/>
                  <a:pt x="2106017" y="1033644"/>
                </a:cubicBezTo>
                <a:close/>
                <a:moveTo>
                  <a:pt x="2103353" y="1032973"/>
                </a:moveTo>
                <a:lnTo>
                  <a:pt x="2103410" y="1032987"/>
                </a:lnTo>
                <a:lnTo>
                  <a:pt x="2103524" y="1033016"/>
                </a:lnTo>
                <a:close/>
                <a:moveTo>
                  <a:pt x="2099529" y="1032010"/>
                </a:moveTo>
                <a:lnTo>
                  <a:pt x="2100781" y="1032325"/>
                </a:lnTo>
                <a:lnTo>
                  <a:pt x="2103353" y="1032973"/>
                </a:lnTo>
                <a:close/>
                <a:moveTo>
                  <a:pt x="2090172" y="1029653"/>
                </a:moveTo>
                <a:lnTo>
                  <a:pt x="2096652" y="1031285"/>
                </a:lnTo>
                <a:lnTo>
                  <a:pt x="2099529" y="1032010"/>
                </a:lnTo>
                <a:close/>
                <a:moveTo>
                  <a:pt x="2088109" y="1029133"/>
                </a:moveTo>
                <a:lnTo>
                  <a:pt x="2088168" y="1029148"/>
                </a:lnTo>
                <a:lnTo>
                  <a:pt x="2090172" y="1029653"/>
                </a:lnTo>
                <a:close/>
                <a:moveTo>
                  <a:pt x="2087899" y="1029080"/>
                </a:moveTo>
                <a:lnTo>
                  <a:pt x="2088084" y="1029127"/>
                </a:lnTo>
                <a:lnTo>
                  <a:pt x="2088109" y="1029133"/>
                </a:lnTo>
                <a:close/>
                <a:moveTo>
                  <a:pt x="2087595" y="1029004"/>
                </a:moveTo>
                <a:lnTo>
                  <a:pt x="2087789" y="1029052"/>
                </a:lnTo>
                <a:lnTo>
                  <a:pt x="2087899" y="1029080"/>
                </a:lnTo>
                <a:close/>
                <a:moveTo>
                  <a:pt x="2087339" y="1028939"/>
                </a:moveTo>
                <a:lnTo>
                  <a:pt x="2087594" y="1029003"/>
                </a:lnTo>
                <a:lnTo>
                  <a:pt x="2087595" y="1029004"/>
                </a:lnTo>
                <a:close/>
                <a:moveTo>
                  <a:pt x="2087025" y="1028860"/>
                </a:moveTo>
                <a:lnTo>
                  <a:pt x="2087221" y="1028909"/>
                </a:lnTo>
                <a:lnTo>
                  <a:pt x="2087339" y="1028939"/>
                </a:lnTo>
                <a:close/>
                <a:moveTo>
                  <a:pt x="2085996" y="1028601"/>
                </a:moveTo>
                <a:lnTo>
                  <a:pt x="2086779" y="1028798"/>
                </a:lnTo>
                <a:lnTo>
                  <a:pt x="2087025" y="1028860"/>
                </a:lnTo>
                <a:close/>
                <a:moveTo>
                  <a:pt x="2084852" y="1028313"/>
                </a:moveTo>
                <a:lnTo>
                  <a:pt x="2085812" y="1028554"/>
                </a:lnTo>
                <a:lnTo>
                  <a:pt x="2085996" y="1028601"/>
                </a:lnTo>
                <a:close/>
                <a:moveTo>
                  <a:pt x="2079524" y="1026970"/>
                </a:moveTo>
                <a:lnTo>
                  <a:pt x="2082936" y="1027830"/>
                </a:lnTo>
                <a:lnTo>
                  <a:pt x="2084852" y="1028313"/>
                </a:lnTo>
                <a:close/>
                <a:moveTo>
                  <a:pt x="2073977" y="1025573"/>
                </a:moveTo>
                <a:lnTo>
                  <a:pt x="2076031" y="1026090"/>
                </a:lnTo>
                <a:lnTo>
                  <a:pt x="2079524" y="1026970"/>
                </a:lnTo>
                <a:close/>
                <a:moveTo>
                  <a:pt x="2062929" y="1022790"/>
                </a:moveTo>
                <a:lnTo>
                  <a:pt x="2070513" y="1024700"/>
                </a:lnTo>
                <a:lnTo>
                  <a:pt x="2073977" y="1025573"/>
                </a:lnTo>
                <a:close/>
                <a:moveTo>
                  <a:pt x="2050095" y="1019557"/>
                </a:moveTo>
                <a:lnTo>
                  <a:pt x="2062929" y="1022790"/>
                </a:lnTo>
                <a:lnTo>
                  <a:pt x="2052282" y="1020108"/>
                </a:lnTo>
                <a:close/>
                <a:moveTo>
                  <a:pt x="2045327" y="1018356"/>
                </a:moveTo>
                <a:lnTo>
                  <a:pt x="2047212" y="1018830"/>
                </a:lnTo>
                <a:lnTo>
                  <a:pt x="2050095" y="1019557"/>
                </a:lnTo>
                <a:close/>
                <a:moveTo>
                  <a:pt x="2044605" y="1018174"/>
                </a:moveTo>
                <a:lnTo>
                  <a:pt x="2044793" y="1018221"/>
                </a:lnTo>
                <a:lnTo>
                  <a:pt x="2045327" y="1018356"/>
                </a:lnTo>
                <a:close/>
                <a:moveTo>
                  <a:pt x="1983194" y="1002704"/>
                </a:moveTo>
                <a:cubicBezTo>
                  <a:pt x="1983194" y="1018174"/>
                  <a:pt x="1921782" y="1203814"/>
                  <a:pt x="2013900" y="1358514"/>
                </a:cubicBezTo>
                <a:cubicBezTo>
                  <a:pt x="2044605" y="1420394"/>
                  <a:pt x="2106017" y="1466804"/>
                  <a:pt x="2182782" y="1497744"/>
                </a:cubicBezTo>
                <a:cubicBezTo>
                  <a:pt x="2159753" y="1578962"/>
                  <a:pt x="2171267" y="1660180"/>
                  <a:pt x="2197895" y="1728345"/>
                </a:cubicBezTo>
                <a:lnTo>
                  <a:pt x="2205952" y="1744834"/>
                </a:lnTo>
                <a:lnTo>
                  <a:pt x="2205025" y="1745331"/>
                </a:lnTo>
                <a:cubicBezTo>
                  <a:pt x="2077022" y="1812937"/>
                  <a:pt x="1722537" y="1981564"/>
                  <a:pt x="1347752" y="1857231"/>
                </a:cubicBezTo>
                <a:cubicBezTo>
                  <a:pt x="1347752" y="1857231"/>
                  <a:pt x="1347752" y="1857231"/>
                  <a:pt x="1301625" y="1964349"/>
                </a:cubicBezTo>
                <a:cubicBezTo>
                  <a:pt x="1424631" y="2010256"/>
                  <a:pt x="1532262" y="2025559"/>
                  <a:pt x="1639893" y="2025559"/>
                </a:cubicBezTo>
                <a:cubicBezTo>
                  <a:pt x="1916657" y="2025559"/>
                  <a:pt x="2150177" y="1913659"/>
                  <a:pt x="2256126" y="1857709"/>
                </a:cubicBezTo>
                <a:lnTo>
                  <a:pt x="2272514" y="1848906"/>
                </a:lnTo>
                <a:lnTo>
                  <a:pt x="2277538" y="1855489"/>
                </a:lnTo>
                <a:cubicBezTo>
                  <a:pt x="2328634" y="1913501"/>
                  <a:pt x="2386208" y="1954110"/>
                  <a:pt x="2443781" y="1977315"/>
                </a:cubicBezTo>
                <a:cubicBezTo>
                  <a:pt x="2428428" y="2116545"/>
                  <a:pt x="2474487" y="2255775"/>
                  <a:pt x="2551252" y="2379536"/>
                </a:cubicBezTo>
                <a:cubicBezTo>
                  <a:pt x="2643369" y="2487826"/>
                  <a:pt x="2750840" y="2549706"/>
                  <a:pt x="2889016" y="2565176"/>
                </a:cubicBezTo>
                <a:lnTo>
                  <a:pt x="2904369" y="2441416"/>
                </a:lnTo>
                <a:cubicBezTo>
                  <a:pt x="2796899" y="2425946"/>
                  <a:pt x="2720134" y="2379536"/>
                  <a:pt x="2658722" y="2302185"/>
                </a:cubicBezTo>
                <a:cubicBezTo>
                  <a:pt x="2581958" y="2209365"/>
                  <a:pt x="2551252" y="2070135"/>
                  <a:pt x="2581958" y="1946375"/>
                </a:cubicBezTo>
                <a:cubicBezTo>
                  <a:pt x="2581958" y="1946375"/>
                  <a:pt x="2581958" y="1946375"/>
                  <a:pt x="2581958" y="1884495"/>
                </a:cubicBezTo>
                <a:cubicBezTo>
                  <a:pt x="2581958" y="1884495"/>
                  <a:pt x="2581958" y="1884495"/>
                  <a:pt x="2520546" y="1869025"/>
                </a:cubicBezTo>
                <a:cubicBezTo>
                  <a:pt x="2443781" y="1853555"/>
                  <a:pt x="2382370" y="1807145"/>
                  <a:pt x="2336311" y="1729795"/>
                </a:cubicBezTo>
                <a:cubicBezTo>
                  <a:pt x="2290252" y="1652445"/>
                  <a:pt x="2274899" y="1559624"/>
                  <a:pt x="2305605" y="1466804"/>
                </a:cubicBezTo>
                <a:cubicBezTo>
                  <a:pt x="2305605" y="1466804"/>
                  <a:pt x="2305605" y="1466804"/>
                  <a:pt x="2320958" y="1420394"/>
                </a:cubicBezTo>
                <a:cubicBezTo>
                  <a:pt x="2320958" y="1420394"/>
                  <a:pt x="2320958" y="1420394"/>
                  <a:pt x="2259546" y="1389454"/>
                </a:cubicBezTo>
                <a:cubicBezTo>
                  <a:pt x="2198135" y="1373984"/>
                  <a:pt x="2152076" y="1343044"/>
                  <a:pt x="2121370" y="1296634"/>
                </a:cubicBezTo>
                <a:cubicBezTo>
                  <a:pt x="2059958" y="1188344"/>
                  <a:pt x="2090664" y="1049114"/>
                  <a:pt x="2106017" y="1033644"/>
                </a:cubicBezTo>
                <a:cubicBezTo>
                  <a:pt x="2106017" y="1033644"/>
                  <a:pt x="2106017" y="1033644"/>
                  <a:pt x="2104098" y="1033160"/>
                </a:cubicBezTo>
                <a:lnTo>
                  <a:pt x="2103794" y="1033084"/>
                </a:lnTo>
                <a:lnTo>
                  <a:pt x="2103410" y="1032987"/>
                </a:lnTo>
                <a:lnTo>
                  <a:pt x="2100781" y="1032325"/>
                </a:lnTo>
                <a:lnTo>
                  <a:pt x="2098341" y="1031710"/>
                </a:lnTo>
                <a:lnTo>
                  <a:pt x="2096652" y="1031285"/>
                </a:lnTo>
                <a:lnTo>
                  <a:pt x="2090664" y="1029776"/>
                </a:lnTo>
                <a:lnTo>
                  <a:pt x="2088168" y="1029148"/>
                </a:lnTo>
                <a:lnTo>
                  <a:pt x="2088084" y="1029127"/>
                </a:lnTo>
                <a:lnTo>
                  <a:pt x="2087789" y="1029052"/>
                </a:lnTo>
                <a:lnTo>
                  <a:pt x="2087594" y="1029003"/>
                </a:lnTo>
                <a:lnTo>
                  <a:pt x="2087221" y="1028909"/>
                </a:lnTo>
                <a:lnTo>
                  <a:pt x="2086779" y="1028798"/>
                </a:lnTo>
                <a:lnTo>
                  <a:pt x="2085812" y="1028554"/>
                </a:lnTo>
                <a:lnTo>
                  <a:pt x="2082936" y="1027830"/>
                </a:lnTo>
                <a:lnTo>
                  <a:pt x="2080109" y="1027117"/>
                </a:lnTo>
                <a:lnTo>
                  <a:pt x="2047212" y="1018830"/>
                </a:lnTo>
                <a:lnTo>
                  <a:pt x="2045565" y="1018415"/>
                </a:lnTo>
                <a:lnTo>
                  <a:pt x="2044793" y="1018221"/>
                </a:lnTo>
                <a:lnTo>
                  <a:pt x="2040138" y="1017048"/>
                </a:lnTo>
                <a:cubicBezTo>
                  <a:pt x="2024935" y="1013219"/>
                  <a:pt x="2006223" y="1008505"/>
                  <a:pt x="1983194" y="1002704"/>
                </a:cubicBezTo>
                <a:close/>
                <a:moveTo>
                  <a:pt x="2359849" y="498319"/>
                </a:moveTo>
                <a:cubicBezTo>
                  <a:pt x="2320849" y="500630"/>
                  <a:pt x="2280885" y="506152"/>
                  <a:pt x="2240440" y="515756"/>
                </a:cubicBezTo>
                <a:cubicBezTo>
                  <a:pt x="2070956" y="561855"/>
                  <a:pt x="1916880" y="669418"/>
                  <a:pt x="1793619" y="853812"/>
                </a:cubicBezTo>
                <a:cubicBezTo>
                  <a:pt x="1346797" y="930642"/>
                  <a:pt x="1115683" y="1176501"/>
                  <a:pt x="1100275" y="1606753"/>
                </a:cubicBezTo>
                <a:cubicBezTo>
                  <a:pt x="1100275" y="1606753"/>
                  <a:pt x="1100275" y="1606753"/>
                  <a:pt x="1223536" y="1606753"/>
                </a:cubicBezTo>
                <a:cubicBezTo>
                  <a:pt x="1238944" y="1237965"/>
                  <a:pt x="1439243" y="1022839"/>
                  <a:pt x="1839842" y="976741"/>
                </a:cubicBezTo>
                <a:cubicBezTo>
                  <a:pt x="1839842" y="976741"/>
                  <a:pt x="1839842" y="976741"/>
                  <a:pt x="1870657" y="976741"/>
                </a:cubicBezTo>
                <a:cubicBezTo>
                  <a:pt x="1870657" y="976741"/>
                  <a:pt x="1870657" y="976741"/>
                  <a:pt x="1886064" y="946009"/>
                </a:cubicBezTo>
                <a:cubicBezTo>
                  <a:pt x="1993918" y="776981"/>
                  <a:pt x="2117179" y="669418"/>
                  <a:pt x="2271255" y="638686"/>
                </a:cubicBezTo>
                <a:cubicBezTo>
                  <a:pt x="2548593" y="577221"/>
                  <a:pt x="2795115" y="730883"/>
                  <a:pt x="2810522" y="730883"/>
                </a:cubicBezTo>
                <a:cubicBezTo>
                  <a:pt x="2810522" y="730883"/>
                  <a:pt x="2810522" y="730883"/>
                  <a:pt x="2872153" y="623319"/>
                </a:cubicBezTo>
                <a:cubicBezTo>
                  <a:pt x="2858671" y="623319"/>
                  <a:pt x="2632853" y="482143"/>
                  <a:pt x="2359849" y="498319"/>
                </a:cubicBezTo>
                <a:close/>
                <a:moveTo>
                  <a:pt x="4463621" y="269792"/>
                </a:moveTo>
                <a:cubicBezTo>
                  <a:pt x="4463621" y="269792"/>
                  <a:pt x="4463621" y="269792"/>
                  <a:pt x="4417472" y="377262"/>
                </a:cubicBezTo>
                <a:cubicBezTo>
                  <a:pt x="4371322" y="469380"/>
                  <a:pt x="4309790" y="530791"/>
                  <a:pt x="4232874" y="561497"/>
                </a:cubicBezTo>
                <a:cubicBezTo>
                  <a:pt x="4079043" y="622909"/>
                  <a:pt x="3909829" y="561497"/>
                  <a:pt x="3879063" y="546144"/>
                </a:cubicBezTo>
                <a:cubicBezTo>
                  <a:pt x="3879063" y="546144"/>
                  <a:pt x="3879063" y="546144"/>
                  <a:pt x="3817530" y="515438"/>
                </a:cubicBezTo>
                <a:cubicBezTo>
                  <a:pt x="3817530" y="515438"/>
                  <a:pt x="3817530" y="515438"/>
                  <a:pt x="3786764" y="561497"/>
                </a:cubicBezTo>
                <a:cubicBezTo>
                  <a:pt x="3771381" y="607556"/>
                  <a:pt x="3740615" y="622909"/>
                  <a:pt x="3709848" y="638262"/>
                </a:cubicBezTo>
                <a:cubicBezTo>
                  <a:pt x="3686773" y="645938"/>
                  <a:pt x="3659853" y="642100"/>
                  <a:pt x="3638701" y="636343"/>
                </a:cubicBezTo>
                <a:lnTo>
                  <a:pt x="3613375" y="627762"/>
                </a:lnTo>
                <a:lnTo>
                  <a:pt x="3575193" y="576226"/>
                </a:lnTo>
                <a:cubicBezTo>
                  <a:pt x="3480900" y="459508"/>
                  <a:pt x="3396046" y="412496"/>
                  <a:pt x="3384540" y="406710"/>
                </a:cubicBezTo>
                <a:cubicBezTo>
                  <a:pt x="3384540" y="406710"/>
                  <a:pt x="3384540" y="406710"/>
                  <a:pt x="3323176" y="514718"/>
                </a:cubicBezTo>
                <a:cubicBezTo>
                  <a:pt x="3342352" y="524362"/>
                  <a:pt x="3541305" y="636468"/>
                  <a:pt x="3654115" y="975349"/>
                </a:cubicBezTo>
                <a:lnTo>
                  <a:pt x="3661496" y="1001212"/>
                </a:lnTo>
                <a:lnTo>
                  <a:pt x="3609981" y="1034459"/>
                </a:lnTo>
                <a:cubicBezTo>
                  <a:pt x="3180419" y="1277709"/>
                  <a:pt x="2812222" y="993918"/>
                  <a:pt x="2812222" y="993918"/>
                </a:cubicBezTo>
                <a:cubicBezTo>
                  <a:pt x="2812222" y="993918"/>
                  <a:pt x="2812222" y="993918"/>
                  <a:pt x="2765674" y="1024669"/>
                </a:cubicBezTo>
                <a:cubicBezTo>
                  <a:pt x="2765674" y="1024669"/>
                  <a:pt x="2765674" y="1024669"/>
                  <a:pt x="2719127" y="1070796"/>
                </a:cubicBezTo>
                <a:cubicBezTo>
                  <a:pt x="2734643" y="1101548"/>
                  <a:pt x="2951864" y="1255306"/>
                  <a:pt x="3262179" y="1255306"/>
                </a:cubicBezTo>
                <a:cubicBezTo>
                  <a:pt x="3378548" y="1255306"/>
                  <a:pt x="3503644" y="1229359"/>
                  <a:pt x="3637467" y="1164493"/>
                </a:cubicBezTo>
                <a:lnTo>
                  <a:pt x="3694539" y="1131802"/>
                </a:lnTo>
                <a:lnTo>
                  <a:pt x="3709336" y="1206886"/>
                </a:lnTo>
                <a:cubicBezTo>
                  <a:pt x="3736422" y="1380711"/>
                  <a:pt x="3741216" y="1594799"/>
                  <a:pt x="3706699" y="1857104"/>
                </a:cubicBezTo>
                <a:cubicBezTo>
                  <a:pt x="3706699" y="1857104"/>
                  <a:pt x="3706699" y="1857104"/>
                  <a:pt x="3829427" y="1872534"/>
                </a:cubicBezTo>
                <a:cubicBezTo>
                  <a:pt x="3889832" y="1372996"/>
                  <a:pt x="3818101" y="1032940"/>
                  <a:pt x="3715722" y="807140"/>
                </a:cubicBezTo>
                <a:lnTo>
                  <a:pt x="3692436" y="761085"/>
                </a:lnTo>
                <a:lnTo>
                  <a:pt x="3717540" y="761085"/>
                </a:lnTo>
                <a:cubicBezTo>
                  <a:pt x="3729077" y="761085"/>
                  <a:pt x="3740615" y="761085"/>
                  <a:pt x="3755998" y="761085"/>
                </a:cubicBezTo>
                <a:cubicBezTo>
                  <a:pt x="3802147" y="745732"/>
                  <a:pt x="3832913" y="715026"/>
                  <a:pt x="3863680" y="668967"/>
                </a:cubicBezTo>
                <a:cubicBezTo>
                  <a:pt x="3955978" y="699673"/>
                  <a:pt x="4125193" y="730379"/>
                  <a:pt x="4263641" y="684320"/>
                </a:cubicBezTo>
                <a:cubicBezTo>
                  <a:pt x="4355939" y="653614"/>
                  <a:pt x="4432855" y="592203"/>
                  <a:pt x="4479004" y="515438"/>
                </a:cubicBezTo>
                <a:cubicBezTo>
                  <a:pt x="4678985" y="715026"/>
                  <a:pt x="5063563" y="653614"/>
                  <a:pt x="5078946" y="653614"/>
                </a:cubicBezTo>
                <a:cubicBezTo>
                  <a:pt x="5078946" y="653614"/>
                  <a:pt x="5078946" y="653614"/>
                  <a:pt x="5063563" y="530791"/>
                </a:cubicBezTo>
                <a:cubicBezTo>
                  <a:pt x="5063563" y="530791"/>
                  <a:pt x="4648219" y="592203"/>
                  <a:pt x="4525154" y="377262"/>
                </a:cubicBezTo>
                <a:cubicBezTo>
                  <a:pt x="4525154" y="377262"/>
                  <a:pt x="4525154" y="377262"/>
                  <a:pt x="4463621" y="269792"/>
                </a:cubicBezTo>
                <a:close/>
                <a:moveTo>
                  <a:pt x="4126403" y="371"/>
                </a:moveTo>
                <a:cubicBezTo>
                  <a:pt x="4720723" y="9823"/>
                  <a:pt x="5326648" y="200064"/>
                  <a:pt x="5795751" y="590303"/>
                </a:cubicBezTo>
                <a:cubicBezTo>
                  <a:pt x="5502320" y="682805"/>
                  <a:pt x="4961790" y="944891"/>
                  <a:pt x="4776464" y="1391980"/>
                </a:cubicBezTo>
                <a:cubicBezTo>
                  <a:pt x="4513921" y="1391980"/>
                  <a:pt x="4158716" y="1654067"/>
                  <a:pt x="4405815" y="2147406"/>
                </a:cubicBezTo>
                <a:cubicBezTo>
                  <a:pt x="4637471" y="2640746"/>
                  <a:pt x="4313152" y="3041584"/>
                  <a:pt x="3571854" y="3103252"/>
                </a:cubicBezTo>
                <a:cubicBezTo>
                  <a:pt x="2892330" y="3164919"/>
                  <a:pt x="2459905" y="3257420"/>
                  <a:pt x="2042924" y="3627425"/>
                </a:cubicBezTo>
                <a:cubicBezTo>
                  <a:pt x="1595056" y="4043680"/>
                  <a:pt x="1502394" y="4352017"/>
                  <a:pt x="1502394" y="4352017"/>
                </a:cubicBezTo>
                <a:cubicBezTo>
                  <a:pt x="1502394" y="4352017"/>
                  <a:pt x="328670" y="4506186"/>
                  <a:pt x="313226" y="3565758"/>
                </a:cubicBezTo>
                <a:cubicBezTo>
                  <a:pt x="-196417" y="3288254"/>
                  <a:pt x="19795" y="2609912"/>
                  <a:pt x="236008" y="2517411"/>
                </a:cubicBezTo>
                <a:cubicBezTo>
                  <a:pt x="50683" y="1916153"/>
                  <a:pt x="390445" y="1284062"/>
                  <a:pt x="822869" y="1222395"/>
                </a:cubicBezTo>
                <a:cubicBezTo>
                  <a:pt x="1162631" y="466969"/>
                  <a:pt x="2104699" y="127798"/>
                  <a:pt x="2830554" y="297383"/>
                </a:cubicBezTo>
                <a:cubicBezTo>
                  <a:pt x="3208926" y="95037"/>
                  <a:pt x="3664154" y="-6979"/>
                  <a:pt x="4126403" y="371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C61BD74-E575-4047-B24B-B707CDED4010}"/>
              </a:ext>
            </a:extLst>
          </p:cNvPr>
          <p:cNvSpPr>
            <a:spLocks/>
          </p:cNvSpPr>
          <p:nvPr/>
        </p:nvSpPr>
        <p:spPr bwMode="auto">
          <a:xfrm>
            <a:off x="4765848" y="3825664"/>
            <a:ext cx="3024273" cy="1357096"/>
          </a:xfrm>
          <a:custGeom>
            <a:avLst/>
            <a:gdLst>
              <a:gd name="T0" fmla="*/ 0 w 392"/>
              <a:gd name="T1" fmla="*/ 113 h 176"/>
              <a:gd name="T2" fmla="*/ 32 w 392"/>
              <a:gd name="T3" fmla="*/ 61 h 176"/>
              <a:gd name="T4" fmla="*/ 119 w 392"/>
              <a:gd name="T5" fmla="*/ 28 h 176"/>
              <a:gd name="T6" fmla="*/ 183 w 392"/>
              <a:gd name="T7" fmla="*/ 13 h 176"/>
              <a:gd name="T8" fmla="*/ 307 w 392"/>
              <a:gd name="T9" fmla="*/ 66 h 176"/>
              <a:gd name="T10" fmla="*/ 349 w 392"/>
              <a:gd name="T11" fmla="*/ 95 h 176"/>
              <a:gd name="T12" fmla="*/ 381 w 392"/>
              <a:gd name="T13" fmla="*/ 165 h 176"/>
              <a:gd name="T14" fmla="*/ 296 w 392"/>
              <a:gd name="T15" fmla="*/ 156 h 176"/>
              <a:gd name="T16" fmla="*/ 130 w 392"/>
              <a:gd name="T17" fmla="*/ 157 h 176"/>
              <a:gd name="T18" fmla="*/ 0 w 392"/>
              <a:gd name="T1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2" h="176">
                <a:moveTo>
                  <a:pt x="0" y="113"/>
                </a:moveTo>
                <a:cubicBezTo>
                  <a:pt x="0" y="113"/>
                  <a:pt x="6" y="81"/>
                  <a:pt x="32" y="61"/>
                </a:cubicBezTo>
                <a:cubicBezTo>
                  <a:pt x="58" y="40"/>
                  <a:pt x="88" y="30"/>
                  <a:pt x="119" y="28"/>
                </a:cubicBezTo>
                <a:cubicBezTo>
                  <a:pt x="150" y="27"/>
                  <a:pt x="168" y="18"/>
                  <a:pt x="183" y="13"/>
                </a:cubicBezTo>
                <a:cubicBezTo>
                  <a:pt x="198" y="7"/>
                  <a:pt x="259" y="0"/>
                  <a:pt x="307" y="66"/>
                </a:cubicBezTo>
                <a:cubicBezTo>
                  <a:pt x="319" y="59"/>
                  <a:pt x="347" y="66"/>
                  <a:pt x="349" y="95"/>
                </a:cubicBezTo>
                <a:cubicBezTo>
                  <a:pt x="367" y="119"/>
                  <a:pt x="392" y="140"/>
                  <a:pt x="381" y="165"/>
                </a:cubicBezTo>
                <a:cubicBezTo>
                  <a:pt x="377" y="173"/>
                  <a:pt x="324" y="166"/>
                  <a:pt x="296" y="156"/>
                </a:cubicBezTo>
                <a:cubicBezTo>
                  <a:pt x="263" y="144"/>
                  <a:pt x="192" y="136"/>
                  <a:pt x="130" y="157"/>
                </a:cubicBezTo>
                <a:cubicBezTo>
                  <a:pt x="71" y="176"/>
                  <a:pt x="4" y="149"/>
                  <a:pt x="0" y="113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F43C98E-21D6-2C4B-AAE3-771599C955E0}"/>
              </a:ext>
            </a:extLst>
          </p:cNvPr>
          <p:cNvSpPr>
            <a:spLocks/>
          </p:cNvSpPr>
          <p:nvPr/>
        </p:nvSpPr>
        <p:spPr bwMode="auto">
          <a:xfrm>
            <a:off x="4842361" y="4103525"/>
            <a:ext cx="2653790" cy="865803"/>
          </a:xfrm>
          <a:custGeom>
            <a:avLst/>
            <a:gdLst>
              <a:gd name="connsiteX0" fmla="*/ 4329161 w 5307579"/>
              <a:gd name="connsiteY0" fmla="*/ 1334053 h 1731606"/>
              <a:gd name="connsiteX1" fmla="*/ 4630682 w 5307579"/>
              <a:gd name="connsiteY1" fmla="*/ 1464930 h 1731606"/>
              <a:gd name="connsiteX2" fmla="*/ 4876826 w 5307579"/>
              <a:gd name="connsiteY2" fmla="*/ 1356350 h 1731606"/>
              <a:gd name="connsiteX3" fmla="*/ 5307579 w 5307579"/>
              <a:gd name="connsiteY3" fmla="*/ 1573509 h 1731606"/>
              <a:gd name="connsiteX4" fmla="*/ 5199891 w 5307579"/>
              <a:gd name="connsiteY4" fmla="*/ 1651066 h 1731606"/>
              <a:gd name="connsiteX5" fmla="*/ 4876826 w 5307579"/>
              <a:gd name="connsiteY5" fmla="*/ 1480441 h 1731606"/>
              <a:gd name="connsiteX6" fmla="*/ 4692218 w 5307579"/>
              <a:gd name="connsiteY6" fmla="*/ 1589021 h 1731606"/>
              <a:gd name="connsiteX7" fmla="*/ 4646066 w 5307579"/>
              <a:gd name="connsiteY7" fmla="*/ 1651066 h 1731606"/>
              <a:gd name="connsiteX8" fmla="*/ 4584530 w 5307579"/>
              <a:gd name="connsiteY8" fmla="*/ 1589021 h 1731606"/>
              <a:gd name="connsiteX9" fmla="*/ 4015321 w 5307579"/>
              <a:gd name="connsiteY9" fmla="*/ 1557998 h 1731606"/>
              <a:gd name="connsiteX10" fmla="*/ 3938401 w 5307579"/>
              <a:gd name="connsiteY10" fmla="*/ 1464930 h 1731606"/>
              <a:gd name="connsiteX11" fmla="*/ 4329161 w 5307579"/>
              <a:gd name="connsiteY11" fmla="*/ 1334053 h 1731606"/>
              <a:gd name="connsiteX12" fmla="*/ 1604800 w 5307579"/>
              <a:gd name="connsiteY12" fmla="*/ 507401 h 1731606"/>
              <a:gd name="connsiteX13" fmla="*/ 1651068 w 5307579"/>
              <a:gd name="connsiteY13" fmla="*/ 631211 h 1731606"/>
              <a:gd name="connsiteX14" fmla="*/ 1065494 w 5307579"/>
              <a:gd name="connsiteY14" fmla="*/ 1214473 h 1731606"/>
              <a:gd name="connsiteX15" fmla="*/ 1051557 w 5307579"/>
              <a:gd name="connsiteY15" fmla="*/ 1248278 h 1731606"/>
              <a:gd name="connsiteX16" fmla="*/ 1070810 w 5307579"/>
              <a:gd name="connsiteY16" fmla="*/ 1259240 h 1731606"/>
              <a:gd name="connsiteX17" fmla="*/ 1235922 w 5307579"/>
              <a:gd name="connsiteY17" fmla="*/ 1422333 h 1731606"/>
              <a:gd name="connsiteX18" fmla="*/ 1452208 w 5307579"/>
              <a:gd name="connsiteY18" fmla="*/ 1422333 h 1731606"/>
              <a:gd name="connsiteX19" fmla="*/ 1699392 w 5307579"/>
              <a:gd name="connsiteY19" fmla="*/ 1669751 h 1731606"/>
              <a:gd name="connsiteX20" fmla="*/ 1591249 w 5307579"/>
              <a:gd name="connsiteY20" fmla="*/ 1731606 h 1731606"/>
              <a:gd name="connsiteX21" fmla="*/ 1405861 w 5307579"/>
              <a:gd name="connsiteY21" fmla="*/ 1546042 h 1731606"/>
              <a:gd name="connsiteX22" fmla="*/ 1235922 w 5307579"/>
              <a:gd name="connsiteY22" fmla="*/ 1561506 h 1731606"/>
              <a:gd name="connsiteX23" fmla="*/ 1174125 w 5307579"/>
              <a:gd name="connsiteY23" fmla="*/ 1576970 h 1731606"/>
              <a:gd name="connsiteX24" fmla="*/ 1143227 w 5307579"/>
              <a:gd name="connsiteY24" fmla="*/ 1530579 h 1731606"/>
              <a:gd name="connsiteX25" fmla="*/ 957839 w 5307579"/>
              <a:gd name="connsiteY25" fmla="*/ 1345015 h 1731606"/>
              <a:gd name="connsiteX26" fmla="*/ 726104 w 5307579"/>
              <a:gd name="connsiteY26" fmla="*/ 1360479 h 1731606"/>
              <a:gd name="connsiteX27" fmla="*/ 679757 w 5307579"/>
              <a:gd name="connsiteY27" fmla="*/ 1391406 h 1731606"/>
              <a:gd name="connsiteX28" fmla="*/ 648859 w 5307579"/>
              <a:gd name="connsiteY28" fmla="*/ 1345015 h 1731606"/>
              <a:gd name="connsiteX29" fmla="*/ 355327 w 5307579"/>
              <a:gd name="connsiteY29" fmla="*/ 1113060 h 1731606"/>
              <a:gd name="connsiteX30" fmla="*/ 77245 w 5307579"/>
              <a:gd name="connsiteY30" fmla="*/ 1159451 h 1731606"/>
              <a:gd name="connsiteX31" fmla="*/ 0 w 5307579"/>
              <a:gd name="connsiteY31" fmla="*/ 1051206 h 1731606"/>
              <a:gd name="connsiteX32" fmla="*/ 386225 w 5307579"/>
              <a:gd name="connsiteY32" fmla="*/ 989351 h 1731606"/>
              <a:gd name="connsiteX33" fmla="*/ 726104 w 5307579"/>
              <a:gd name="connsiteY33" fmla="*/ 1236770 h 1731606"/>
              <a:gd name="connsiteX34" fmla="*/ 932493 w 5307579"/>
              <a:gd name="connsiteY34" fmla="*/ 1204151 h 1731606"/>
              <a:gd name="connsiteX35" fmla="*/ 944805 w 5307579"/>
              <a:gd name="connsiteY35" fmla="*/ 1207097 h 1731606"/>
              <a:gd name="connsiteX36" fmla="*/ 945220 w 5307579"/>
              <a:gd name="connsiteY36" fmla="*/ 1205922 h 1731606"/>
              <a:gd name="connsiteX37" fmla="*/ 1604800 w 5307579"/>
              <a:gd name="connsiteY37" fmla="*/ 507401 h 1731606"/>
              <a:gd name="connsiteX38" fmla="*/ 2484507 w 5307579"/>
              <a:gd name="connsiteY38" fmla="*/ 338267 h 1731606"/>
              <a:gd name="connsiteX39" fmla="*/ 2732689 w 5307579"/>
              <a:gd name="connsiteY39" fmla="*/ 523158 h 1731606"/>
              <a:gd name="connsiteX40" fmla="*/ 2949848 w 5307579"/>
              <a:gd name="connsiteY40" fmla="*/ 415305 h 1731606"/>
              <a:gd name="connsiteX41" fmla="*/ 2996382 w 5307579"/>
              <a:gd name="connsiteY41" fmla="*/ 353675 h 1731606"/>
              <a:gd name="connsiteX42" fmla="*/ 3042916 w 5307579"/>
              <a:gd name="connsiteY42" fmla="*/ 430713 h 1731606"/>
              <a:gd name="connsiteX43" fmla="*/ 3244564 w 5307579"/>
              <a:gd name="connsiteY43" fmla="*/ 569381 h 1731606"/>
              <a:gd name="connsiteX44" fmla="*/ 3570304 w 5307579"/>
              <a:gd name="connsiteY44" fmla="*/ 492343 h 1731606"/>
              <a:gd name="connsiteX45" fmla="*/ 3632349 w 5307579"/>
              <a:gd name="connsiteY45" fmla="*/ 584789 h 1731606"/>
              <a:gd name="connsiteX46" fmla="*/ 3306610 w 5307579"/>
              <a:gd name="connsiteY46" fmla="*/ 692642 h 1731606"/>
              <a:gd name="connsiteX47" fmla="*/ 3213542 w 5307579"/>
              <a:gd name="connsiteY47" fmla="*/ 692642 h 1731606"/>
              <a:gd name="connsiteX48" fmla="*/ 2996382 w 5307579"/>
              <a:gd name="connsiteY48" fmla="*/ 553974 h 1731606"/>
              <a:gd name="connsiteX49" fmla="*/ 2732689 w 5307579"/>
              <a:gd name="connsiteY49" fmla="*/ 646419 h 1731606"/>
              <a:gd name="connsiteX50" fmla="*/ 2375927 w 5307579"/>
              <a:gd name="connsiteY50" fmla="*/ 399897 h 1731606"/>
              <a:gd name="connsiteX51" fmla="*/ 2484507 w 5307579"/>
              <a:gd name="connsiteY51" fmla="*/ 338267 h 1731606"/>
              <a:gd name="connsiteX52" fmla="*/ 2210511 w 5307579"/>
              <a:gd name="connsiteY52" fmla="*/ 128864 h 1731606"/>
              <a:gd name="connsiteX53" fmla="*/ 2318930 w 5307579"/>
              <a:gd name="connsiteY53" fmla="*/ 190494 h 1731606"/>
              <a:gd name="connsiteX54" fmla="*/ 2283113 w 5307579"/>
              <a:gd name="connsiteY54" fmla="*/ 172679 h 1731606"/>
              <a:gd name="connsiteX55" fmla="*/ 2267110 w 5307579"/>
              <a:gd name="connsiteY55" fmla="*/ 164720 h 1731606"/>
              <a:gd name="connsiteX56" fmla="*/ 2256976 w 5307579"/>
              <a:gd name="connsiteY56" fmla="*/ 159679 h 1731606"/>
              <a:gd name="connsiteX57" fmla="*/ 2264720 w 5307579"/>
              <a:gd name="connsiteY57" fmla="*/ 163531 h 1731606"/>
              <a:gd name="connsiteX58" fmla="*/ 2267110 w 5307579"/>
              <a:gd name="connsiteY58" fmla="*/ 164720 h 1731606"/>
              <a:gd name="connsiteX59" fmla="*/ 2292793 w 5307579"/>
              <a:gd name="connsiteY59" fmla="*/ 177494 h 1731606"/>
              <a:gd name="connsiteX60" fmla="*/ 2318930 w 5307579"/>
              <a:gd name="connsiteY60" fmla="*/ 190494 h 1731606"/>
              <a:gd name="connsiteX61" fmla="*/ 2428513 w 5307579"/>
              <a:gd name="connsiteY61" fmla="*/ 1013330 h 1731606"/>
              <a:gd name="connsiteX62" fmla="*/ 2480760 w 5307579"/>
              <a:gd name="connsiteY62" fmla="*/ 1072382 h 1731606"/>
              <a:gd name="connsiteX63" fmla="*/ 2509739 w 5307579"/>
              <a:gd name="connsiteY63" fmla="*/ 1068965 h 1731606"/>
              <a:gd name="connsiteX64" fmla="*/ 2979977 w 5307579"/>
              <a:gd name="connsiteY64" fmla="*/ 1205796 h 1731606"/>
              <a:gd name="connsiteX65" fmla="*/ 2918306 w 5307579"/>
              <a:gd name="connsiteY65" fmla="*/ 1313720 h 1731606"/>
              <a:gd name="connsiteX66" fmla="*/ 2008666 w 5307579"/>
              <a:gd name="connsiteY66" fmla="*/ 1514149 h 1731606"/>
              <a:gd name="connsiteX67" fmla="*/ 1900742 w 5307579"/>
              <a:gd name="connsiteY67" fmla="*/ 1452479 h 1731606"/>
              <a:gd name="connsiteX68" fmla="*/ 2178260 w 5307579"/>
              <a:gd name="connsiteY68" fmla="*/ 1174961 h 1731606"/>
              <a:gd name="connsiteX69" fmla="*/ 2325209 w 5307579"/>
              <a:gd name="connsiteY69" fmla="*/ 1103896 h 1731606"/>
              <a:gd name="connsiteX70" fmla="*/ 2334102 w 5307579"/>
              <a:gd name="connsiteY70" fmla="*/ 1101512 h 1731606"/>
              <a:gd name="connsiteX71" fmla="*/ 2325369 w 5307579"/>
              <a:gd name="connsiteY71" fmla="*/ 1091351 h 1731606"/>
              <a:gd name="connsiteX72" fmla="*/ 2210511 w 5307579"/>
              <a:gd name="connsiteY72" fmla="*/ 128864 h 1731606"/>
              <a:gd name="connsiteX73" fmla="*/ 1556769 w 5307579"/>
              <a:gd name="connsiteY73" fmla="*/ 83561 h 1731606"/>
              <a:gd name="connsiteX74" fmla="*/ 1796040 w 5307579"/>
              <a:gd name="connsiteY74" fmla="*/ 156248 h 1731606"/>
              <a:gd name="connsiteX75" fmla="*/ 1749730 w 5307579"/>
              <a:gd name="connsiteY75" fmla="*/ 263365 h 1731606"/>
              <a:gd name="connsiteX76" fmla="*/ 1379246 w 5307579"/>
              <a:gd name="connsiteY76" fmla="*/ 232760 h 1731606"/>
              <a:gd name="connsiteX77" fmla="*/ 1240315 w 5307579"/>
              <a:gd name="connsiteY77" fmla="*/ 416391 h 1731606"/>
              <a:gd name="connsiteX78" fmla="*/ 1224878 w 5307579"/>
              <a:gd name="connsiteY78" fmla="*/ 492904 h 1731606"/>
              <a:gd name="connsiteX79" fmla="*/ 1163131 w 5307579"/>
              <a:gd name="connsiteY79" fmla="*/ 462299 h 1731606"/>
              <a:gd name="connsiteX80" fmla="*/ 622842 w 5307579"/>
              <a:gd name="connsiteY80" fmla="*/ 676535 h 1731606"/>
              <a:gd name="connsiteX81" fmla="*/ 499348 w 5307579"/>
              <a:gd name="connsiteY81" fmla="*/ 615325 h 1731606"/>
              <a:gd name="connsiteX82" fmla="*/ 1147694 w 5307579"/>
              <a:gd name="connsiteY82" fmla="*/ 324576 h 1731606"/>
              <a:gd name="connsiteX83" fmla="*/ 1317499 w 5307579"/>
              <a:gd name="connsiteY83" fmla="*/ 125643 h 1731606"/>
              <a:gd name="connsiteX84" fmla="*/ 1556769 w 5307579"/>
              <a:gd name="connsiteY84" fmla="*/ 83561 h 1731606"/>
              <a:gd name="connsiteX85" fmla="*/ 3521849 w 5307579"/>
              <a:gd name="connsiteY85" fmla="*/ 0 h 1731606"/>
              <a:gd name="connsiteX86" fmla="*/ 3660297 w 5307579"/>
              <a:gd name="connsiteY86" fmla="*/ 201224 h 1731606"/>
              <a:gd name="connsiteX87" fmla="*/ 3829511 w 5307579"/>
              <a:gd name="connsiteY87" fmla="*/ 232181 h 1731606"/>
              <a:gd name="connsiteX88" fmla="*/ 3891044 w 5307579"/>
              <a:gd name="connsiteY88" fmla="*/ 216703 h 1731606"/>
              <a:gd name="connsiteX89" fmla="*/ 3906427 w 5307579"/>
              <a:gd name="connsiteY89" fmla="*/ 278617 h 1731606"/>
              <a:gd name="connsiteX90" fmla="*/ 4060258 w 5307579"/>
              <a:gd name="connsiteY90" fmla="*/ 479841 h 1731606"/>
              <a:gd name="connsiteX91" fmla="*/ 4291005 w 5307579"/>
              <a:gd name="connsiteY91" fmla="*/ 510799 h 1731606"/>
              <a:gd name="connsiteX92" fmla="*/ 4352537 w 5307579"/>
              <a:gd name="connsiteY92" fmla="*/ 495320 h 1731606"/>
              <a:gd name="connsiteX93" fmla="*/ 4367921 w 5307579"/>
              <a:gd name="connsiteY93" fmla="*/ 541756 h 1731606"/>
              <a:gd name="connsiteX94" fmla="*/ 4614050 w 5307579"/>
              <a:gd name="connsiteY94" fmla="*/ 820374 h 1731606"/>
              <a:gd name="connsiteX95" fmla="*/ 4890947 w 5307579"/>
              <a:gd name="connsiteY95" fmla="*/ 835853 h 1731606"/>
              <a:gd name="connsiteX96" fmla="*/ 4937096 w 5307579"/>
              <a:gd name="connsiteY96" fmla="*/ 944204 h 1731606"/>
              <a:gd name="connsiteX97" fmla="*/ 4752498 w 5307579"/>
              <a:gd name="connsiteY97" fmla="*/ 990640 h 1731606"/>
              <a:gd name="connsiteX98" fmla="*/ 4552518 w 5307579"/>
              <a:gd name="connsiteY98" fmla="*/ 944204 h 1731606"/>
              <a:gd name="connsiteX99" fmla="*/ 4275622 w 5307579"/>
              <a:gd name="connsiteY99" fmla="*/ 634629 h 1731606"/>
              <a:gd name="connsiteX100" fmla="*/ 4061460 w 5307579"/>
              <a:gd name="connsiteY100" fmla="*/ 617215 h 1731606"/>
              <a:gd name="connsiteX101" fmla="*/ 4049879 w 5307579"/>
              <a:gd name="connsiteY101" fmla="*/ 611858 h 1731606"/>
              <a:gd name="connsiteX102" fmla="*/ 4047572 w 5307579"/>
              <a:gd name="connsiteY102" fmla="*/ 616310 h 1731606"/>
              <a:gd name="connsiteX103" fmla="*/ 3261120 w 5307579"/>
              <a:gd name="connsiteY103" fmla="*/ 1175881 h 1731606"/>
              <a:gd name="connsiteX104" fmla="*/ 3245758 w 5307579"/>
              <a:gd name="connsiteY104" fmla="*/ 1067059 h 1731606"/>
              <a:gd name="connsiteX105" fmla="*/ 3941960 w 5307579"/>
              <a:gd name="connsiteY105" fmla="*/ 552388 h 1731606"/>
              <a:gd name="connsiteX106" fmla="*/ 3942956 w 5307579"/>
              <a:gd name="connsiteY106" fmla="*/ 550711 h 1731606"/>
              <a:gd name="connsiteX107" fmla="*/ 3935030 w 5307579"/>
              <a:gd name="connsiteY107" fmla="*/ 545384 h 1731606"/>
              <a:gd name="connsiteX108" fmla="*/ 3798745 w 5307579"/>
              <a:gd name="connsiteY108" fmla="*/ 356011 h 1731606"/>
              <a:gd name="connsiteX109" fmla="*/ 3583381 w 5307579"/>
              <a:gd name="connsiteY109" fmla="*/ 309575 h 1731606"/>
              <a:gd name="connsiteX110" fmla="*/ 3398784 w 5307579"/>
              <a:gd name="connsiteY110" fmla="*/ 15479 h 1731606"/>
              <a:gd name="connsiteX111" fmla="*/ 3521849 w 5307579"/>
              <a:gd name="connsiteY111" fmla="*/ 0 h 173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307579" h="1731606">
                <a:moveTo>
                  <a:pt x="4329161" y="1334053"/>
                </a:moveTo>
                <a:cubicBezTo>
                  <a:pt x="4428046" y="1340596"/>
                  <a:pt x="4532609" y="1377678"/>
                  <a:pt x="4630682" y="1464930"/>
                </a:cubicBezTo>
                <a:cubicBezTo>
                  <a:pt x="4692218" y="1387373"/>
                  <a:pt x="4784522" y="1356350"/>
                  <a:pt x="4876826" y="1356350"/>
                </a:cubicBezTo>
                <a:cubicBezTo>
                  <a:pt x="5030667" y="1356350"/>
                  <a:pt x="5199891" y="1433907"/>
                  <a:pt x="5307579" y="1573509"/>
                </a:cubicBezTo>
                <a:cubicBezTo>
                  <a:pt x="5199891" y="1651066"/>
                  <a:pt x="5199891" y="1651066"/>
                  <a:pt x="5199891" y="1651066"/>
                </a:cubicBezTo>
                <a:cubicBezTo>
                  <a:pt x="5138355" y="1557998"/>
                  <a:pt x="5015283" y="1464930"/>
                  <a:pt x="4876826" y="1480441"/>
                </a:cubicBezTo>
                <a:cubicBezTo>
                  <a:pt x="4799906" y="1480441"/>
                  <a:pt x="4738370" y="1511464"/>
                  <a:pt x="4692218" y="1589021"/>
                </a:cubicBezTo>
                <a:lnTo>
                  <a:pt x="4646066" y="1651066"/>
                </a:lnTo>
                <a:cubicBezTo>
                  <a:pt x="4584530" y="1589021"/>
                  <a:pt x="4584530" y="1589021"/>
                  <a:pt x="4584530" y="1589021"/>
                </a:cubicBezTo>
                <a:cubicBezTo>
                  <a:pt x="4338386" y="1309816"/>
                  <a:pt x="4030705" y="1557998"/>
                  <a:pt x="4015321" y="1557998"/>
                </a:cubicBezTo>
                <a:cubicBezTo>
                  <a:pt x="3938401" y="1464930"/>
                  <a:pt x="3938401" y="1464930"/>
                  <a:pt x="3938401" y="1464930"/>
                </a:cubicBezTo>
                <a:cubicBezTo>
                  <a:pt x="4015321" y="1397068"/>
                  <a:pt x="4164354" y="1323146"/>
                  <a:pt x="4329161" y="1334053"/>
                </a:cubicBezTo>
                <a:close/>
                <a:moveTo>
                  <a:pt x="1604800" y="507401"/>
                </a:moveTo>
                <a:cubicBezTo>
                  <a:pt x="1651068" y="631211"/>
                  <a:pt x="1651068" y="631211"/>
                  <a:pt x="1651068" y="631211"/>
                </a:cubicBezTo>
                <a:cubicBezTo>
                  <a:pt x="1304061" y="747283"/>
                  <a:pt x="1130558" y="1063580"/>
                  <a:pt x="1065494" y="1214473"/>
                </a:cubicBezTo>
                <a:lnTo>
                  <a:pt x="1051557" y="1248278"/>
                </a:lnTo>
                <a:lnTo>
                  <a:pt x="1070810" y="1259240"/>
                </a:lnTo>
                <a:cubicBezTo>
                  <a:pt x="1134537" y="1300557"/>
                  <a:pt x="1189574" y="1352746"/>
                  <a:pt x="1235922" y="1422333"/>
                </a:cubicBezTo>
                <a:cubicBezTo>
                  <a:pt x="1313166" y="1406870"/>
                  <a:pt x="1390412" y="1406870"/>
                  <a:pt x="1452208" y="1422333"/>
                </a:cubicBezTo>
                <a:cubicBezTo>
                  <a:pt x="1622147" y="1499651"/>
                  <a:pt x="1699392" y="1669751"/>
                  <a:pt x="1699392" y="1669751"/>
                </a:cubicBezTo>
                <a:lnTo>
                  <a:pt x="1591249" y="1731606"/>
                </a:lnTo>
                <a:cubicBezTo>
                  <a:pt x="1591249" y="1731606"/>
                  <a:pt x="1529453" y="1592433"/>
                  <a:pt x="1405861" y="1546042"/>
                </a:cubicBezTo>
                <a:cubicBezTo>
                  <a:pt x="1359514" y="1530579"/>
                  <a:pt x="1297718" y="1530579"/>
                  <a:pt x="1235922" y="1561506"/>
                </a:cubicBezTo>
                <a:cubicBezTo>
                  <a:pt x="1174125" y="1576970"/>
                  <a:pt x="1174125" y="1576970"/>
                  <a:pt x="1174125" y="1576970"/>
                </a:cubicBezTo>
                <a:cubicBezTo>
                  <a:pt x="1143227" y="1530579"/>
                  <a:pt x="1143227" y="1530579"/>
                  <a:pt x="1143227" y="1530579"/>
                </a:cubicBezTo>
                <a:cubicBezTo>
                  <a:pt x="1112329" y="1437797"/>
                  <a:pt x="1035084" y="1375942"/>
                  <a:pt x="957839" y="1345015"/>
                </a:cubicBezTo>
                <a:cubicBezTo>
                  <a:pt x="880594" y="1314088"/>
                  <a:pt x="803349" y="1329551"/>
                  <a:pt x="726104" y="1360479"/>
                </a:cubicBezTo>
                <a:cubicBezTo>
                  <a:pt x="679757" y="1391406"/>
                  <a:pt x="679757" y="1391406"/>
                  <a:pt x="679757" y="1391406"/>
                </a:cubicBezTo>
                <a:cubicBezTo>
                  <a:pt x="648859" y="1345015"/>
                  <a:pt x="648859" y="1345015"/>
                  <a:pt x="648859" y="1345015"/>
                </a:cubicBezTo>
                <a:cubicBezTo>
                  <a:pt x="571614" y="1221306"/>
                  <a:pt x="478920" y="1143988"/>
                  <a:pt x="355327" y="1113060"/>
                </a:cubicBezTo>
                <a:cubicBezTo>
                  <a:pt x="247184" y="1082133"/>
                  <a:pt x="154490" y="1097597"/>
                  <a:pt x="77245" y="1159451"/>
                </a:cubicBezTo>
                <a:cubicBezTo>
                  <a:pt x="0" y="1051206"/>
                  <a:pt x="0" y="1051206"/>
                  <a:pt x="0" y="1051206"/>
                </a:cubicBezTo>
                <a:cubicBezTo>
                  <a:pt x="123592" y="973888"/>
                  <a:pt x="247184" y="958424"/>
                  <a:pt x="386225" y="989351"/>
                </a:cubicBezTo>
                <a:cubicBezTo>
                  <a:pt x="509818" y="1020279"/>
                  <a:pt x="633410" y="1113060"/>
                  <a:pt x="726104" y="1236770"/>
                </a:cubicBezTo>
                <a:cubicBezTo>
                  <a:pt x="784038" y="1201977"/>
                  <a:pt x="859352" y="1193278"/>
                  <a:pt x="932493" y="1204151"/>
                </a:cubicBezTo>
                <a:lnTo>
                  <a:pt x="944805" y="1207097"/>
                </a:lnTo>
                <a:lnTo>
                  <a:pt x="945220" y="1205922"/>
                </a:lnTo>
                <a:cubicBezTo>
                  <a:pt x="1001755" y="1054390"/>
                  <a:pt x="1191284" y="658294"/>
                  <a:pt x="1604800" y="507401"/>
                </a:cubicBezTo>
                <a:close/>
                <a:moveTo>
                  <a:pt x="2484507" y="338267"/>
                </a:moveTo>
                <a:cubicBezTo>
                  <a:pt x="2531041" y="430713"/>
                  <a:pt x="2639620" y="507751"/>
                  <a:pt x="2732689" y="523158"/>
                </a:cubicBezTo>
                <a:cubicBezTo>
                  <a:pt x="2825757" y="523158"/>
                  <a:pt x="2887803" y="492343"/>
                  <a:pt x="2949848" y="415305"/>
                </a:cubicBezTo>
                <a:cubicBezTo>
                  <a:pt x="2996382" y="353675"/>
                  <a:pt x="2996382" y="353675"/>
                  <a:pt x="2996382" y="353675"/>
                </a:cubicBezTo>
                <a:cubicBezTo>
                  <a:pt x="3042916" y="430713"/>
                  <a:pt x="3042916" y="430713"/>
                  <a:pt x="3042916" y="430713"/>
                </a:cubicBezTo>
                <a:cubicBezTo>
                  <a:pt x="3104962" y="507751"/>
                  <a:pt x="3167008" y="553974"/>
                  <a:pt x="3244564" y="569381"/>
                </a:cubicBezTo>
                <a:cubicBezTo>
                  <a:pt x="3399678" y="600196"/>
                  <a:pt x="3570304" y="492343"/>
                  <a:pt x="3570304" y="492343"/>
                </a:cubicBezTo>
                <a:cubicBezTo>
                  <a:pt x="3632349" y="584789"/>
                  <a:pt x="3632349" y="584789"/>
                  <a:pt x="3632349" y="584789"/>
                </a:cubicBezTo>
                <a:cubicBezTo>
                  <a:pt x="3632349" y="584789"/>
                  <a:pt x="3477235" y="692642"/>
                  <a:pt x="3306610" y="692642"/>
                </a:cubicBezTo>
                <a:cubicBezTo>
                  <a:pt x="3275587" y="692642"/>
                  <a:pt x="3244564" y="692642"/>
                  <a:pt x="3213542" y="692642"/>
                </a:cubicBezTo>
                <a:cubicBezTo>
                  <a:pt x="3135985" y="677234"/>
                  <a:pt x="3058428" y="631012"/>
                  <a:pt x="2996382" y="553974"/>
                </a:cubicBezTo>
                <a:cubicBezTo>
                  <a:pt x="2918825" y="615604"/>
                  <a:pt x="2825757" y="646419"/>
                  <a:pt x="2732689" y="646419"/>
                </a:cubicBezTo>
                <a:cubicBezTo>
                  <a:pt x="2593086" y="631012"/>
                  <a:pt x="2453484" y="523158"/>
                  <a:pt x="2375927" y="399897"/>
                </a:cubicBezTo>
                <a:cubicBezTo>
                  <a:pt x="2484507" y="338267"/>
                  <a:pt x="2484507" y="338267"/>
                  <a:pt x="2484507" y="338267"/>
                </a:cubicBezTo>
                <a:close/>
                <a:moveTo>
                  <a:pt x="2210511" y="128864"/>
                </a:moveTo>
                <a:cubicBezTo>
                  <a:pt x="2318930" y="190494"/>
                  <a:pt x="2318930" y="190494"/>
                  <a:pt x="2318930" y="190494"/>
                </a:cubicBezTo>
                <a:cubicBezTo>
                  <a:pt x="2303441" y="182790"/>
                  <a:pt x="2291825" y="177013"/>
                  <a:pt x="2283113" y="172679"/>
                </a:cubicBezTo>
                <a:lnTo>
                  <a:pt x="2267110" y="164720"/>
                </a:lnTo>
                <a:lnTo>
                  <a:pt x="2256976" y="159679"/>
                </a:lnTo>
                <a:cubicBezTo>
                  <a:pt x="2256976" y="159679"/>
                  <a:pt x="2256976" y="159679"/>
                  <a:pt x="2264720" y="163531"/>
                </a:cubicBezTo>
                <a:lnTo>
                  <a:pt x="2267110" y="164720"/>
                </a:lnTo>
                <a:lnTo>
                  <a:pt x="2292793" y="177494"/>
                </a:lnTo>
                <a:cubicBezTo>
                  <a:pt x="2318930" y="190494"/>
                  <a:pt x="2318930" y="190494"/>
                  <a:pt x="2318930" y="190494"/>
                </a:cubicBezTo>
                <a:cubicBezTo>
                  <a:pt x="2304409" y="204939"/>
                  <a:pt x="2085695" y="585013"/>
                  <a:pt x="2428513" y="1013330"/>
                </a:cubicBezTo>
                <a:lnTo>
                  <a:pt x="2480760" y="1072382"/>
                </a:lnTo>
                <a:lnTo>
                  <a:pt x="2509739" y="1068965"/>
                </a:lnTo>
                <a:cubicBezTo>
                  <a:pt x="2644643" y="1063183"/>
                  <a:pt x="2802674" y="1097873"/>
                  <a:pt x="2979977" y="1205796"/>
                </a:cubicBezTo>
                <a:cubicBezTo>
                  <a:pt x="2918306" y="1313720"/>
                  <a:pt x="2918306" y="1313720"/>
                  <a:pt x="2918306" y="1313720"/>
                </a:cubicBezTo>
                <a:cubicBezTo>
                  <a:pt x="2332436" y="974532"/>
                  <a:pt x="2024083" y="1483314"/>
                  <a:pt x="2008666" y="1514149"/>
                </a:cubicBezTo>
                <a:cubicBezTo>
                  <a:pt x="1900742" y="1452479"/>
                  <a:pt x="1900742" y="1452479"/>
                  <a:pt x="1900742" y="1452479"/>
                </a:cubicBezTo>
                <a:cubicBezTo>
                  <a:pt x="1900742" y="1437061"/>
                  <a:pt x="2008666" y="1282885"/>
                  <a:pt x="2178260" y="1174961"/>
                </a:cubicBezTo>
                <a:cubicBezTo>
                  <a:pt x="2220659" y="1147980"/>
                  <a:pt x="2269802" y="1122927"/>
                  <a:pt x="2325209" y="1103896"/>
                </a:cubicBezTo>
                <a:lnTo>
                  <a:pt x="2334102" y="1101512"/>
                </a:lnTo>
                <a:lnTo>
                  <a:pt x="2325369" y="1091351"/>
                </a:lnTo>
                <a:cubicBezTo>
                  <a:pt x="1938253" y="591093"/>
                  <a:pt x="2210511" y="143309"/>
                  <a:pt x="2210511" y="128864"/>
                </a:cubicBezTo>
                <a:close/>
                <a:moveTo>
                  <a:pt x="1556769" y="83561"/>
                </a:moveTo>
                <a:cubicBezTo>
                  <a:pt x="1641672" y="87386"/>
                  <a:pt x="1726575" y="110340"/>
                  <a:pt x="1796040" y="156248"/>
                </a:cubicBezTo>
                <a:cubicBezTo>
                  <a:pt x="1749730" y="263365"/>
                  <a:pt x="1749730" y="263365"/>
                  <a:pt x="1749730" y="263365"/>
                </a:cubicBezTo>
                <a:cubicBezTo>
                  <a:pt x="1641672" y="202155"/>
                  <a:pt x="1487304" y="186853"/>
                  <a:pt x="1379246" y="232760"/>
                </a:cubicBezTo>
                <a:cubicBezTo>
                  <a:pt x="1302062" y="278668"/>
                  <a:pt x="1255752" y="339878"/>
                  <a:pt x="1240315" y="416391"/>
                </a:cubicBezTo>
                <a:cubicBezTo>
                  <a:pt x="1224878" y="492904"/>
                  <a:pt x="1224878" y="492904"/>
                  <a:pt x="1224878" y="492904"/>
                </a:cubicBezTo>
                <a:cubicBezTo>
                  <a:pt x="1163131" y="462299"/>
                  <a:pt x="1163131" y="462299"/>
                  <a:pt x="1163131" y="462299"/>
                </a:cubicBezTo>
                <a:cubicBezTo>
                  <a:pt x="808084" y="309273"/>
                  <a:pt x="622842" y="661232"/>
                  <a:pt x="622842" y="676535"/>
                </a:cubicBezTo>
                <a:cubicBezTo>
                  <a:pt x="499348" y="615325"/>
                  <a:pt x="499348" y="615325"/>
                  <a:pt x="499348" y="615325"/>
                </a:cubicBezTo>
                <a:cubicBezTo>
                  <a:pt x="576532" y="462299"/>
                  <a:pt x="808084" y="217458"/>
                  <a:pt x="1147694" y="324576"/>
                </a:cubicBezTo>
                <a:cubicBezTo>
                  <a:pt x="1178568" y="232760"/>
                  <a:pt x="1224878" y="171550"/>
                  <a:pt x="1317499" y="125643"/>
                </a:cubicBezTo>
                <a:cubicBezTo>
                  <a:pt x="1386964" y="95038"/>
                  <a:pt x="1471867" y="79735"/>
                  <a:pt x="1556769" y="83561"/>
                </a:cubicBezTo>
                <a:close/>
                <a:moveTo>
                  <a:pt x="3521849" y="0"/>
                </a:moveTo>
                <a:cubicBezTo>
                  <a:pt x="3521849" y="0"/>
                  <a:pt x="3552615" y="139309"/>
                  <a:pt x="3660297" y="201224"/>
                </a:cubicBezTo>
                <a:cubicBezTo>
                  <a:pt x="3706446" y="232181"/>
                  <a:pt x="3767979" y="247660"/>
                  <a:pt x="3829511" y="232181"/>
                </a:cubicBezTo>
                <a:cubicBezTo>
                  <a:pt x="3891044" y="216703"/>
                  <a:pt x="3891044" y="216703"/>
                  <a:pt x="3891044" y="216703"/>
                </a:cubicBezTo>
                <a:cubicBezTo>
                  <a:pt x="3906427" y="278617"/>
                  <a:pt x="3906427" y="278617"/>
                  <a:pt x="3906427" y="278617"/>
                </a:cubicBezTo>
                <a:cubicBezTo>
                  <a:pt x="3921810" y="356011"/>
                  <a:pt x="3983343" y="433405"/>
                  <a:pt x="4060258" y="479841"/>
                </a:cubicBezTo>
                <a:cubicBezTo>
                  <a:pt x="4137174" y="526277"/>
                  <a:pt x="4214089" y="541756"/>
                  <a:pt x="4291005" y="510799"/>
                </a:cubicBezTo>
                <a:cubicBezTo>
                  <a:pt x="4352537" y="495320"/>
                  <a:pt x="4352537" y="495320"/>
                  <a:pt x="4352537" y="495320"/>
                </a:cubicBezTo>
                <a:cubicBezTo>
                  <a:pt x="4367921" y="541756"/>
                  <a:pt x="4367921" y="541756"/>
                  <a:pt x="4367921" y="541756"/>
                </a:cubicBezTo>
                <a:cubicBezTo>
                  <a:pt x="4414070" y="681065"/>
                  <a:pt x="4490986" y="773937"/>
                  <a:pt x="4614050" y="820374"/>
                </a:cubicBezTo>
                <a:cubicBezTo>
                  <a:pt x="4706349" y="866810"/>
                  <a:pt x="4798648" y="866810"/>
                  <a:pt x="4890947" y="835853"/>
                </a:cubicBezTo>
                <a:cubicBezTo>
                  <a:pt x="4937096" y="944204"/>
                  <a:pt x="4937096" y="944204"/>
                  <a:pt x="4937096" y="944204"/>
                </a:cubicBezTo>
                <a:cubicBezTo>
                  <a:pt x="4875564" y="975161"/>
                  <a:pt x="4814031" y="990640"/>
                  <a:pt x="4752498" y="990640"/>
                </a:cubicBezTo>
                <a:cubicBezTo>
                  <a:pt x="4690966" y="990640"/>
                  <a:pt x="4629434" y="975161"/>
                  <a:pt x="4552518" y="944204"/>
                </a:cubicBezTo>
                <a:cubicBezTo>
                  <a:pt x="4429453" y="882289"/>
                  <a:pt x="4321771" y="773937"/>
                  <a:pt x="4275622" y="634629"/>
                </a:cubicBezTo>
                <a:cubicBezTo>
                  <a:pt x="4206398" y="646238"/>
                  <a:pt x="4128521" y="640433"/>
                  <a:pt x="4061460" y="617215"/>
                </a:cubicBezTo>
                <a:lnTo>
                  <a:pt x="4049879" y="611858"/>
                </a:lnTo>
                <a:lnTo>
                  <a:pt x="4047572" y="616310"/>
                </a:lnTo>
                <a:cubicBezTo>
                  <a:pt x="3967123" y="762210"/>
                  <a:pt x="3710466" y="1112725"/>
                  <a:pt x="3261120" y="1175881"/>
                </a:cubicBezTo>
                <a:cubicBezTo>
                  <a:pt x="3245758" y="1067059"/>
                  <a:pt x="3245758" y="1067059"/>
                  <a:pt x="3245758" y="1067059"/>
                </a:cubicBezTo>
                <a:cubicBezTo>
                  <a:pt x="3632694" y="1003903"/>
                  <a:pt x="3867508" y="673914"/>
                  <a:pt x="3941960" y="552388"/>
                </a:cubicBezTo>
                <a:lnTo>
                  <a:pt x="3942956" y="550711"/>
                </a:lnTo>
                <a:lnTo>
                  <a:pt x="3935030" y="545384"/>
                </a:lnTo>
                <a:cubicBezTo>
                  <a:pt x="3876622" y="495320"/>
                  <a:pt x="3833357" y="425666"/>
                  <a:pt x="3798745" y="356011"/>
                </a:cubicBezTo>
                <a:cubicBezTo>
                  <a:pt x="3721830" y="371490"/>
                  <a:pt x="3644914" y="340533"/>
                  <a:pt x="3583381" y="309575"/>
                </a:cubicBezTo>
                <a:cubicBezTo>
                  <a:pt x="3444933" y="216703"/>
                  <a:pt x="3398784" y="30957"/>
                  <a:pt x="3398784" y="15479"/>
                </a:cubicBezTo>
                <a:cubicBezTo>
                  <a:pt x="3521849" y="0"/>
                  <a:pt x="3521849" y="0"/>
                  <a:pt x="3521849" y="0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90FAB92-A634-EF44-BC32-4209C05252C0}"/>
              </a:ext>
            </a:extLst>
          </p:cNvPr>
          <p:cNvSpPr>
            <a:spLocks/>
          </p:cNvSpPr>
          <p:nvPr/>
        </p:nvSpPr>
        <p:spPr bwMode="auto">
          <a:xfrm>
            <a:off x="6147107" y="2738376"/>
            <a:ext cx="1735635" cy="1489987"/>
          </a:xfrm>
          <a:custGeom>
            <a:avLst/>
            <a:gdLst>
              <a:gd name="T0" fmla="*/ 6 w 225"/>
              <a:gd name="T1" fmla="*/ 143 h 193"/>
              <a:gd name="T2" fmla="*/ 131 w 225"/>
              <a:gd name="T3" fmla="*/ 193 h 193"/>
              <a:gd name="T4" fmla="*/ 172 w 225"/>
              <a:gd name="T5" fmla="*/ 137 h 193"/>
              <a:gd name="T6" fmla="*/ 220 w 225"/>
              <a:gd name="T7" fmla="*/ 125 h 193"/>
              <a:gd name="T8" fmla="*/ 166 w 225"/>
              <a:gd name="T9" fmla="*/ 60 h 193"/>
              <a:gd name="T10" fmla="*/ 102 w 225"/>
              <a:gd name="T11" fmla="*/ 0 h 193"/>
              <a:gd name="T12" fmla="*/ 34 w 225"/>
              <a:gd name="T13" fmla="*/ 55 h 193"/>
              <a:gd name="T14" fmla="*/ 13 w 225"/>
              <a:gd name="T15" fmla="*/ 94 h 193"/>
              <a:gd name="T16" fmla="*/ 6 w 225"/>
              <a:gd name="T17" fmla="*/ 14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193">
                <a:moveTo>
                  <a:pt x="6" y="143"/>
                </a:moveTo>
                <a:cubicBezTo>
                  <a:pt x="6" y="143"/>
                  <a:pt x="73" y="119"/>
                  <a:pt x="131" y="193"/>
                </a:cubicBezTo>
                <a:cubicBezTo>
                  <a:pt x="174" y="183"/>
                  <a:pt x="172" y="137"/>
                  <a:pt x="172" y="137"/>
                </a:cubicBezTo>
                <a:cubicBezTo>
                  <a:pt x="172" y="137"/>
                  <a:pt x="214" y="149"/>
                  <a:pt x="220" y="125"/>
                </a:cubicBezTo>
                <a:cubicBezTo>
                  <a:pt x="225" y="104"/>
                  <a:pt x="205" y="58"/>
                  <a:pt x="166" y="60"/>
                </a:cubicBezTo>
                <a:cubicBezTo>
                  <a:pt x="161" y="32"/>
                  <a:pt x="131" y="4"/>
                  <a:pt x="102" y="0"/>
                </a:cubicBezTo>
                <a:cubicBezTo>
                  <a:pt x="72" y="13"/>
                  <a:pt x="40" y="24"/>
                  <a:pt x="34" y="55"/>
                </a:cubicBezTo>
                <a:cubicBezTo>
                  <a:pt x="14" y="54"/>
                  <a:pt x="0" y="63"/>
                  <a:pt x="13" y="94"/>
                </a:cubicBezTo>
                <a:cubicBezTo>
                  <a:pt x="23" y="119"/>
                  <a:pt x="15" y="133"/>
                  <a:pt x="6" y="143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950612B-A7AD-5C48-AFD3-2FDE31F0E156}"/>
              </a:ext>
            </a:extLst>
          </p:cNvPr>
          <p:cNvSpPr>
            <a:spLocks/>
          </p:cNvSpPr>
          <p:nvPr/>
        </p:nvSpPr>
        <p:spPr bwMode="auto">
          <a:xfrm>
            <a:off x="6381088" y="2946030"/>
            <a:ext cx="1322014" cy="980308"/>
          </a:xfrm>
          <a:custGeom>
            <a:avLst/>
            <a:gdLst>
              <a:gd name="connsiteX0" fmla="*/ 28655 w 2644028"/>
              <a:gd name="connsiteY0" fmla="*/ 833059 h 1960616"/>
              <a:gd name="connsiteX1" fmla="*/ 152058 w 2644028"/>
              <a:gd name="connsiteY1" fmla="*/ 879397 h 1960616"/>
              <a:gd name="connsiteX2" fmla="*/ 146964 w 2644028"/>
              <a:gd name="connsiteY2" fmla="*/ 878122 h 1960616"/>
              <a:gd name="connsiteX3" fmla="*/ 137640 w 2644028"/>
              <a:gd name="connsiteY3" fmla="*/ 875788 h 1960616"/>
              <a:gd name="connsiteX4" fmla="*/ 126028 w 2644028"/>
              <a:gd name="connsiteY4" fmla="*/ 872881 h 1960616"/>
              <a:gd name="connsiteX5" fmla="*/ 104775 w 2644028"/>
              <a:gd name="connsiteY5" fmla="*/ 867561 h 1960616"/>
              <a:gd name="connsiteX6" fmla="*/ 98070 w 2644028"/>
              <a:gd name="connsiteY6" fmla="*/ 865882 h 1960616"/>
              <a:gd name="connsiteX7" fmla="*/ 95451 w 2644028"/>
              <a:gd name="connsiteY7" fmla="*/ 865227 h 1960616"/>
              <a:gd name="connsiteX8" fmla="*/ 90357 w 2644028"/>
              <a:gd name="connsiteY8" fmla="*/ 863951 h 1960616"/>
              <a:gd name="connsiteX9" fmla="*/ 91321 w 2644028"/>
              <a:gd name="connsiteY9" fmla="*/ 864193 h 1960616"/>
              <a:gd name="connsiteX10" fmla="*/ 95451 w 2644028"/>
              <a:gd name="connsiteY10" fmla="*/ 865227 h 1960616"/>
              <a:gd name="connsiteX11" fmla="*/ 104775 w 2644028"/>
              <a:gd name="connsiteY11" fmla="*/ 867561 h 1960616"/>
              <a:gd name="connsiteX12" fmla="*/ 116387 w 2644028"/>
              <a:gd name="connsiteY12" fmla="*/ 870468 h 1960616"/>
              <a:gd name="connsiteX13" fmla="*/ 137640 w 2644028"/>
              <a:gd name="connsiteY13" fmla="*/ 875788 h 1960616"/>
              <a:gd name="connsiteX14" fmla="*/ 144345 w 2644028"/>
              <a:gd name="connsiteY14" fmla="*/ 877467 h 1960616"/>
              <a:gd name="connsiteX15" fmla="*/ 146964 w 2644028"/>
              <a:gd name="connsiteY15" fmla="*/ 878122 h 1960616"/>
              <a:gd name="connsiteX16" fmla="*/ 151094 w 2644028"/>
              <a:gd name="connsiteY16" fmla="*/ 879156 h 1960616"/>
              <a:gd name="connsiteX17" fmla="*/ 152058 w 2644028"/>
              <a:gd name="connsiteY17" fmla="*/ 879397 h 1960616"/>
              <a:gd name="connsiteX18" fmla="*/ 260036 w 2644028"/>
              <a:gd name="connsiteY18" fmla="*/ 1311885 h 1960616"/>
              <a:gd name="connsiteX19" fmla="*/ 799927 w 2644028"/>
              <a:gd name="connsiteY19" fmla="*/ 1311885 h 1960616"/>
              <a:gd name="connsiteX20" fmla="*/ 907905 w 2644028"/>
              <a:gd name="connsiteY20" fmla="*/ 1250101 h 1960616"/>
              <a:gd name="connsiteX21" fmla="*/ 892479 w 2644028"/>
              <a:gd name="connsiteY21" fmla="*/ 1373669 h 1960616"/>
              <a:gd name="connsiteX22" fmla="*/ 1154712 w 2644028"/>
              <a:gd name="connsiteY22" fmla="*/ 1759818 h 1960616"/>
              <a:gd name="connsiteX23" fmla="*/ 1710028 w 2644028"/>
              <a:gd name="connsiteY23" fmla="*/ 1698034 h 1960616"/>
              <a:gd name="connsiteX24" fmla="*/ 1787155 w 2644028"/>
              <a:gd name="connsiteY24" fmla="*/ 1790710 h 1960616"/>
              <a:gd name="connsiteX25" fmla="*/ 1401519 w 2644028"/>
              <a:gd name="connsiteY25" fmla="*/ 1960616 h 1960616"/>
              <a:gd name="connsiteX26" fmla="*/ 1093010 w 2644028"/>
              <a:gd name="connsiteY26" fmla="*/ 1883386 h 1960616"/>
              <a:gd name="connsiteX27" fmla="*/ 769076 w 2644028"/>
              <a:gd name="connsiteY27" fmla="*/ 1466345 h 1960616"/>
              <a:gd name="connsiteX28" fmla="*/ 182909 w 2644028"/>
              <a:gd name="connsiteY28" fmla="*/ 1404561 h 1960616"/>
              <a:gd name="connsiteX29" fmla="*/ 28655 w 2644028"/>
              <a:gd name="connsiteY29" fmla="*/ 833059 h 1960616"/>
              <a:gd name="connsiteX30" fmla="*/ 2188390 w 2644028"/>
              <a:gd name="connsiteY30" fmla="*/ 743705 h 1960616"/>
              <a:gd name="connsiteX31" fmla="*/ 2572784 w 2644028"/>
              <a:gd name="connsiteY31" fmla="*/ 927883 h 1960616"/>
              <a:gd name="connsiteX32" fmla="*/ 2588160 w 2644028"/>
              <a:gd name="connsiteY32" fmla="*/ 1342283 h 1960616"/>
              <a:gd name="connsiteX33" fmla="*/ 2173014 w 2644028"/>
              <a:gd name="connsiteY33" fmla="*/ 1541809 h 1960616"/>
              <a:gd name="connsiteX34" fmla="*/ 2157638 w 2644028"/>
              <a:gd name="connsiteY34" fmla="*/ 1541809 h 1960616"/>
              <a:gd name="connsiteX35" fmla="*/ 2173014 w 2644028"/>
              <a:gd name="connsiteY35" fmla="*/ 1419024 h 1960616"/>
              <a:gd name="connsiteX36" fmla="*/ 2480530 w 2644028"/>
              <a:gd name="connsiteY36" fmla="*/ 1280891 h 1960616"/>
              <a:gd name="connsiteX37" fmla="*/ 2465154 w 2644028"/>
              <a:gd name="connsiteY37" fmla="*/ 989276 h 1960616"/>
              <a:gd name="connsiteX38" fmla="*/ 2203765 w 2644028"/>
              <a:gd name="connsiteY38" fmla="*/ 866491 h 1960616"/>
              <a:gd name="connsiteX39" fmla="*/ 2188390 w 2644028"/>
              <a:gd name="connsiteY39" fmla="*/ 743705 h 1960616"/>
              <a:gd name="connsiteX40" fmla="*/ 1367076 w 2644028"/>
              <a:gd name="connsiteY40" fmla="*/ 647817 h 1960616"/>
              <a:gd name="connsiteX41" fmla="*/ 1492549 w 2644028"/>
              <a:gd name="connsiteY41" fmla="*/ 663336 h 1960616"/>
              <a:gd name="connsiteX42" fmla="*/ 1575963 w 2644028"/>
              <a:gd name="connsiteY42" fmla="*/ 1141564 h 1960616"/>
              <a:gd name="connsiteX43" fmla="*/ 1601637 w 2644028"/>
              <a:gd name="connsiteY43" fmla="*/ 1171723 h 1960616"/>
              <a:gd name="connsiteX44" fmla="*/ 1648471 w 2644028"/>
              <a:gd name="connsiteY44" fmla="*/ 1144185 h 1960616"/>
              <a:gd name="connsiteX45" fmla="*/ 1895372 w 2644028"/>
              <a:gd name="connsiteY45" fmla="*/ 897491 h 1960616"/>
              <a:gd name="connsiteX46" fmla="*/ 1988505 w 2644028"/>
              <a:gd name="connsiteY46" fmla="*/ 958805 h 1960616"/>
              <a:gd name="connsiteX47" fmla="*/ 1321049 w 2644028"/>
              <a:gd name="connsiteY47" fmla="*/ 1372676 h 1960616"/>
              <a:gd name="connsiteX48" fmla="*/ 1134782 w 2644028"/>
              <a:gd name="connsiteY48" fmla="*/ 1342019 h 1960616"/>
              <a:gd name="connsiteX49" fmla="*/ 1181349 w 2644028"/>
              <a:gd name="connsiteY49" fmla="*/ 1234719 h 1960616"/>
              <a:gd name="connsiteX50" fmla="*/ 1421944 w 2644028"/>
              <a:gd name="connsiteY50" fmla="*/ 1238551 h 1960616"/>
              <a:gd name="connsiteX51" fmla="*/ 1480505 w 2644028"/>
              <a:gd name="connsiteY51" fmla="*/ 1221108 h 1960616"/>
              <a:gd name="connsiteX52" fmla="*/ 1469145 w 2644028"/>
              <a:gd name="connsiteY52" fmla="*/ 1209004 h 1960616"/>
              <a:gd name="connsiteX53" fmla="*/ 1367076 w 2644028"/>
              <a:gd name="connsiteY53" fmla="*/ 647817 h 1960616"/>
              <a:gd name="connsiteX54" fmla="*/ 950523 w 2644028"/>
              <a:gd name="connsiteY54" fmla="*/ 2909 h 1960616"/>
              <a:gd name="connsiteX55" fmla="*/ 1305193 w 2644028"/>
              <a:gd name="connsiteY55" fmla="*/ 142577 h 1960616"/>
              <a:gd name="connsiteX56" fmla="*/ 1752385 w 2644028"/>
              <a:gd name="connsiteY56" fmla="*/ 266726 h 1960616"/>
              <a:gd name="connsiteX57" fmla="*/ 1875749 w 2644028"/>
              <a:gd name="connsiteY57" fmla="*/ 623655 h 1960616"/>
              <a:gd name="connsiteX58" fmla="*/ 1752385 w 2644028"/>
              <a:gd name="connsiteY58" fmla="*/ 623655 h 1960616"/>
              <a:gd name="connsiteX59" fmla="*/ 1675283 w 2644028"/>
              <a:gd name="connsiteY59" fmla="*/ 359838 h 1960616"/>
              <a:gd name="connsiteX60" fmla="*/ 1410727 w 2644028"/>
              <a:gd name="connsiteY60" fmla="*/ 272546 h 1960616"/>
              <a:gd name="connsiteX61" fmla="*/ 1296758 w 2644028"/>
              <a:gd name="connsiteY61" fmla="*/ 267682 h 1960616"/>
              <a:gd name="connsiteX62" fmla="*/ 1274013 w 2644028"/>
              <a:gd name="connsiteY62" fmla="*/ 290860 h 1960616"/>
              <a:gd name="connsiteX63" fmla="*/ 1107522 w 2644028"/>
              <a:gd name="connsiteY63" fmla="*/ 849868 h 1960616"/>
              <a:gd name="connsiteX64" fmla="*/ 986093 w 2644028"/>
              <a:gd name="connsiteY64" fmla="*/ 865275 h 1960616"/>
              <a:gd name="connsiteX65" fmla="*/ 1188870 w 2644028"/>
              <a:gd name="connsiteY65" fmla="*/ 213100 h 1960616"/>
              <a:gd name="connsiteX66" fmla="*/ 1189531 w 2644028"/>
              <a:gd name="connsiteY66" fmla="*/ 212402 h 1960616"/>
              <a:gd name="connsiteX67" fmla="*/ 1167614 w 2644028"/>
              <a:gd name="connsiteY67" fmla="*/ 190346 h 1960616"/>
              <a:gd name="connsiteX68" fmla="*/ 965943 w 2644028"/>
              <a:gd name="connsiteY68" fmla="*/ 127058 h 1960616"/>
              <a:gd name="connsiteX69" fmla="*/ 703796 w 2644028"/>
              <a:gd name="connsiteY69" fmla="*/ 235689 h 1960616"/>
              <a:gd name="connsiteX70" fmla="*/ 611273 w 2644028"/>
              <a:gd name="connsiteY70" fmla="*/ 158096 h 1960616"/>
              <a:gd name="connsiteX71" fmla="*/ 950523 w 2644028"/>
              <a:gd name="connsiteY71" fmla="*/ 2909 h 196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644028" h="1960616">
                <a:moveTo>
                  <a:pt x="28655" y="833059"/>
                </a:moveTo>
                <a:cubicBezTo>
                  <a:pt x="152058" y="879397"/>
                  <a:pt x="152058" y="879397"/>
                  <a:pt x="152058" y="879397"/>
                </a:cubicBezTo>
                <a:lnTo>
                  <a:pt x="146964" y="878122"/>
                </a:lnTo>
                <a:lnTo>
                  <a:pt x="137640" y="875788"/>
                </a:lnTo>
                <a:lnTo>
                  <a:pt x="126028" y="872881"/>
                </a:lnTo>
                <a:lnTo>
                  <a:pt x="104775" y="867561"/>
                </a:lnTo>
                <a:lnTo>
                  <a:pt x="98070" y="865882"/>
                </a:lnTo>
                <a:lnTo>
                  <a:pt x="95451" y="865227"/>
                </a:lnTo>
                <a:lnTo>
                  <a:pt x="90357" y="863951"/>
                </a:lnTo>
                <a:cubicBezTo>
                  <a:pt x="90357" y="863951"/>
                  <a:pt x="90357" y="863951"/>
                  <a:pt x="91321" y="864193"/>
                </a:cubicBezTo>
                <a:lnTo>
                  <a:pt x="95451" y="865227"/>
                </a:lnTo>
                <a:lnTo>
                  <a:pt x="104775" y="867561"/>
                </a:lnTo>
                <a:lnTo>
                  <a:pt x="116387" y="870468"/>
                </a:lnTo>
                <a:lnTo>
                  <a:pt x="137640" y="875788"/>
                </a:lnTo>
                <a:lnTo>
                  <a:pt x="144345" y="877467"/>
                </a:lnTo>
                <a:lnTo>
                  <a:pt x="146964" y="878122"/>
                </a:lnTo>
                <a:lnTo>
                  <a:pt x="151094" y="879156"/>
                </a:lnTo>
                <a:cubicBezTo>
                  <a:pt x="152058" y="879397"/>
                  <a:pt x="152058" y="879397"/>
                  <a:pt x="152058" y="879397"/>
                </a:cubicBezTo>
                <a:cubicBezTo>
                  <a:pt x="152058" y="894843"/>
                  <a:pt x="59506" y="1141979"/>
                  <a:pt x="260036" y="1311885"/>
                </a:cubicBezTo>
                <a:cubicBezTo>
                  <a:pt x="475993" y="1497237"/>
                  <a:pt x="799927" y="1311885"/>
                  <a:pt x="799927" y="1311885"/>
                </a:cubicBezTo>
                <a:cubicBezTo>
                  <a:pt x="907905" y="1250101"/>
                  <a:pt x="907905" y="1250101"/>
                  <a:pt x="907905" y="1250101"/>
                </a:cubicBezTo>
                <a:cubicBezTo>
                  <a:pt x="892479" y="1373669"/>
                  <a:pt x="892479" y="1373669"/>
                  <a:pt x="892479" y="1373669"/>
                </a:cubicBezTo>
                <a:cubicBezTo>
                  <a:pt x="892479" y="1389115"/>
                  <a:pt x="861629" y="1620805"/>
                  <a:pt x="1154712" y="1759818"/>
                </a:cubicBezTo>
                <a:cubicBezTo>
                  <a:pt x="1447795" y="1929724"/>
                  <a:pt x="1602050" y="1790710"/>
                  <a:pt x="1710028" y="1698034"/>
                </a:cubicBezTo>
                <a:cubicBezTo>
                  <a:pt x="1787155" y="1790710"/>
                  <a:pt x="1787155" y="1790710"/>
                  <a:pt x="1787155" y="1790710"/>
                </a:cubicBezTo>
                <a:cubicBezTo>
                  <a:pt x="1710028" y="1852494"/>
                  <a:pt x="1586624" y="1960616"/>
                  <a:pt x="1401519" y="1960616"/>
                </a:cubicBezTo>
                <a:cubicBezTo>
                  <a:pt x="1308966" y="1960616"/>
                  <a:pt x="1200988" y="1945170"/>
                  <a:pt x="1093010" y="1883386"/>
                </a:cubicBezTo>
                <a:cubicBezTo>
                  <a:pt x="846203" y="1744372"/>
                  <a:pt x="784501" y="1574467"/>
                  <a:pt x="769076" y="1466345"/>
                </a:cubicBezTo>
                <a:cubicBezTo>
                  <a:pt x="645672" y="1512683"/>
                  <a:pt x="383440" y="1574467"/>
                  <a:pt x="182909" y="1404561"/>
                </a:cubicBezTo>
                <a:cubicBezTo>
                  <a:pt x="-33047" y="1219209"/>
                  <a:pt x="-17622" y="956627"/>
                  <a:pt x="28655" y="833059"/>
                </a:cubicBezTo>
                <a:close/>
                <a:moveTo>
                  <a:pt x="2188390" y="743705"/>
                </a:moveTo>
                <a:cubicBezTo>
                  <a:pt x="2342147" y="728357"/>
                  <a:pt x="2480530" y="789750"/>
                  <a:pt x="2572784" y="927883"/>
                </a:cubicBezTo>
                <a:cubicBezTo>
                  <a:pt x="2665039" y="1066017"/>
                  <a:pt x="2665039" y="1234846"/>
                  <a:pt x="2588160" y="1342283"/>
                </a:cubicBezTo>
                <a:cubicBezTo>
                  <a:pt x="2449778" y="1541809"/>
                  <a:pt x="2234517" y="1541809"/>
                  <a:pt x="2173014" y="1541809"/>
                </a:cubicBezTo>
                <a:cubicBezTo>
                  <a:pt x="2173014" y="1541809"/>
                  <a:pt x="2157638" y="1541809"/>
                  <a:pt x="2157638" y="1541809"/>
                </a:cubicBezTo>
                <a:cubicBezTo>
                  <a:pt x="2173014" y="1419024"/>
                  <a:pt x="2173014" y="1419024"/>
                  <a:pt x="2173014" y="1419024"/>
                </a:cubicBezTo>
                <a:cubicBezTo>
                  <a:pt x="2173014" y="1419024"/>
                  <a:pt x="2372899" y="1434372"/>
                  <a:pt x="2480530" y="1280891"/>
                </a:cubicBezTo>
                <a:cubicBezTo>
                  <a:pt x="2542033" y="1204150"/>
                  <a:pt x="2526657" y="1096713"/>
                  <a:pt x="2465154" y="989276"/>
                </a:cubicBezTo>
                <a:cubicBezTo>
                  <a:pt x="2434402" y="943231"/>
                  <a:pt x="2357523" y="851142"/>
                  <a:pt x="2203765" y="866491"/>
                </a:cubicBezTo>
                <a:cubicBezTo>
                  <a:pt x="2188390" y="743705"/>
                  <a:pt x="2188390" y="743705"/>
                  <a:pt x="2188390" y="743705"/>
                </a:cubicBezTo>
                <a:close/>
                <a:moveTo>
                  <a:pt x="1367076" y="647817"/>
                </a:moveTo>
                <a:cubicBezTo>
                  <a:pt x="1492549" y="663336"/>
                  <a:pt x="1492549" y="663336"/>
                  <a:pt x="1492549" y="663336"/>
                </a:cubicBezTo>
                <a:cubicBezTo>
                  <a:pt x="1478826" y="758387"/>
                  <a:pt x="1489118" y="1007898"/>
                  <a:pt x="1575963" y="1141564"/>
                </a:cubicBezTo>
                <a:lnTo>
                  <a:pt x="1601637" y="1171723"/>
                </a:lnTo>
                <a:lnTo>
                  <a:pt x="1648471" y="1144185"/>
                </a:lnTo>
                <a:cubicBezTo>
                  <a:pt x="1729478" y="1091014"/>
                  <a:pt x="1813880" y="1012455"/>
                  <a:pt x="1895372" y="897491"/>
                </a:cubicBezTo>
                <a:cubicBezTo>
                  <a:pt x="1988505" y="958805"/>
                  <a:pt x="1988505" y="958805"/>
                  <a:pt x="1988505" y="958805"/>
                </a:cubicBezTo>
                <a:cubicBezTo>
                  <a:pt x="1755671" y="1296033"/>
                  <a:pt x="1491793" y="1372676"/>
                  <a:pt x="1321049" y="1372676"/>
                </a:cubicBezTo>
                <a:cubicBezTo>
                  <a:pt x="1212393" y="1372676"/>
                  <a:pt x="1134782" y="1342019"/>
                  <a:pt x="1134782" y="1342019"/>
                </a:cubicBezTo>
                <a:cubicBezTo>
                  <a:pt x="1181349" y="1234719"/>
                  <a:pt x="1181349" y="1234719"/>
                  <a:pt x="1181349" y="1234719"/>
                </a:cubicBezTo>
                <a:cubicBezTo>
                  <a:pt x="1189110" y="1234719"/>
                  <a:pt x="1286124" y="1265376"/>
                  <a:pt x="1421944" y="1238551"/>
                </a:cubicBezTo>
                <a:lnTo>
                  <a:pt x="1480505" y="1221108"/>
                </a:lnTo>
                <a:lnTo>
                  <a:pt x="1469145" y="1209004"/>
                </a:lnTo>
                <a:cubicBezTo>
                  <a:pt x="1331052" y="1011050"/>
                  <a:pt x="1367076" y="674975"/>
                  <a:pt x="1367076" y="647817"/>
                </a:cubicBezTo>
                <a:close/>
                <a:moveTo>
                  <a:pt x="950523" y="2909"/>
                </a:moveTo>
                <a:cubicBezTo>
                  <a:pt x="1073886" y="-12609"/>
                  <a:pt x="1197250" y="33947"/>
                  <a:pt x="1305193" y="142577"/>
                </a:cubicBezTo>
                <a:cubicBezTo>
                  <a:pt x="1521079" y="142577"/>
                  <a:pt x="1659863" y="173614"/>
                  <a:pt x="1752385" y="266726"/>
                </a:cubicBezTo>
                <a:cubicBezTo>
                  <a:pt x="1844908" y="359838"/>
                  <a:pt x="1875749" y="468468"/>
                  <a:pt x="1875749" y="623655"/>
                </a:cubicBezTo>
                <a:cubicBezTo>
                  <a:pt x="1752385" y="623655"/>
                  <a:pt x="1752385" y="623655"/>
                  <a:pt x="1752385" y="623655"/>
                </a:cubicBezTo>
                <a:cubicBezTo>
                  <a:pt x="1752385" y="499506"/>
                  <a:pt x="1721545" y="421913"/>
                  <a:pt x="1675283" y="359838"/>
                </a:cubicBezTo>
                <a:cubicBezTo>
                  <a:pt x="1617457" y="313282"/>
                  <a:pt x="1533608" y="284185"/>
                  <a:pt x="1410727" y="272546"/>
                </a:cubicBezTo>
                <a:lnTo>
                  <a:pt x="1296758" y="267682"/>
                </a:lnTo>
                <a:lnTo>
                  <a:pt x="1274013" y="290860"/>
                </a:lnTo>
                <a:cubicBezTo>
                  <a:pt x="1201440" y="373194"/>
                  <a:pt x="1073370" y="572530"/>
                  <a:pt x="1107522" y="849868"/>
                </a:cubicBezTo>
                <a:lnTo>
                  <a:pt x="986093" y="865275"/>
                </a:lnTo>
                <a:cubicBezTo>
                  <a:pt x="940557" y="541715"/>
                  <a:pt x="1099933" y="313490"/>
                  <a:pt x="1188870" y="213100"/>
                </a:cubicBezTo>
                <a:lnTo>
                  <a:pt x="1189531" y="212402"/>
                </a:lnTo>
                <a:lnTo>
                  <a:pt x="1167614" y="190346"/>
                </a:lnTo>
                <a:cubicBezTo>
                  <a:pt x="1104727" y="138697"/>
                  <a:pt x="1035335" y="115419"/>
                  <a:pt x="965943" y="127058"/>
                </a:cubicBezTo>
                <a:cubicBezTo>
                  <a:pt x="811739" y="127058"/>
                  <a:pt x="703796" y="235689"/>
                  <a:pt x="703796" y="235689"/>
                </a:cubicBezTo>
                <a:cubicBezTo>
                  <a:pt x="611273" y="158096"/>
                  <a:pt x="611273" y="158096"/>
                  <a:pt x="611273" y="158096"/>
                </a:cubicBezTo>
                <a:cubicBezTo>
                  <a:pt x="626693" y="158096"/>
                  <a:pt x="750057" y="2909"/>
                  <a:pt x="950523" y="2909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22D0DAC-672F-8045-A6C4-D6747EAD5E0C}"/>
              </a:ext>
            </a:extLst>
          </p:cNvPr>
          <p:cNvSpPr>
            <a:spLocks/>
          </p:cNvSpPr>
          <p:nvPr/>
        </p:nvSpPr>
        <p:spPr bwMode="auto">
          <a:xfrm>
            <a:off x="7588771" y="4188093"/>
            <a:ext cx="209404" cy="193296"/>
          </a:xfrm>
          <a:custGeom>
            <a:avLst/>
            <a:gdLst>
              <a:gd name="T0" fmla="*/ 12 w 52"/>
              <a:gd name="T1" fmla="*/ 48 h 48"/>
              <a:gd name="T2" fmla="*/ 0 w 52"/>
              <a:gd name="T3" fmla="*/ 37 h 48"/>
              <a:gd name="T4" fmla="*/ 41 w 52"/>
              <a:gd name="T5" fmla="*/ 0 h 48"/>
              <a:gd name="T6" fmla="*/ 52 w 52"/>
              <a:gd name="T7" fmla="*/ 12 h 48"/>
              <a:gd name="T8" fmla="*/ 12 w 52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8">
                <a:moveTo>
                  <a:pt x="12" y="48"/>
                </a:moveTo>
                <a:lnTo>
                  <a:pt x="0" y="37"/>
                </a:lnTo>
                <a:lnTo>
                  <a:pt x="41" y="0"/>
                </a:lnTo>
                <a:lnTo>
                  <a:pt x="52" y="12"/>
                </a:lnTo>
                <a:lnTo>
                  <a:pt x="1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7752DFD-962F-D947-B1CA-E97E99B5E051}"/>
              </a:ext>
            </a:extLst>
          </p:cNvPr>
          <p:cNvSpPr>
            <a:spLocks/>
          </p:cNvSpPr>
          <p:nvPr/>
        </p:nvSpPr>
        <p:spPr bwMode="auto">
          <a:xfrm>
            <a:off x="7367287" y="3910230"/>
            <a:ext cx="648346" cy="1075207"/>
          </a:xfrm>
          <a:custGeom>
            <a:avLst/>
            <a:gdLst>
              <a:gd name="T0" fmla="*/ 24 w 84"/>
              <a:gd name="T1" fmla="*/ 0 h 139"/>
              <a:gd name="T2" fmla="*/ 0 w 84"/>
              <a:gd name="T3" fmla="*/ 44 h 139"/>
              <a:gd name="T4" fmla="*/ 23 w 84"/>
              <a:gd name="T5" fmla="*/ 81 h 139"/>
              <a:gd name="T6" fmla="*/ 56 w 84"/>
              <a:gd name="T7" fmla="*/ 139 h 139"/>
              <a:gd name="T8" fmla="*/ 80 w 84"/>
              <a:gd name="T9" fmla="*/ 46 h 139"/>
              <a:gd name="T10" fmla="*/ 24 w 84"/>
              <a:gd name="T1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39">
                <a:moveTo>
                  <a:pt x="24" y="0"/>
                </a:moveTo>
                <a:cubicBezTo>
                  <a:pt x="24" y="0"/>
                  <a:pt x="27" y="24"/>
                  <a:pt x="0" y="44"/>
                </a:cubicBezTo>
                <a:cubicBezTo>
                  <a:pt x="30" y="59"/>
                  <a:pt x="23" y="81"/>
                  <a:pt x="23" y="81"/>
                </a:cubicBezTo>
                <a:cubicBezTo>
                  <a:pt x="23" y="81"/>
                  <a:pt x="58" y="109"/>
                  <a:pt x="56" y="139"/>
                </a:cubicBezTo>
                <a:cubicBezTo>
                  <a:pt x="83" y="119"/>
                  <a:pt x="84" y="68"/>
                  <a:pt x="80" y="46"/>
                </a:cubicBezTo>
                <a:cubicBezTo>
                  <a:pt x="77" y="24"/>
                  <a:pt x="63" y="2"/>
                  <a:pt x="24" y="0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5412741E-903D-EF42-A423-87B64B018E62}"/>
              </a:ext>
            </a:extLst>
          </p:cNvPr>
          <p:cNvSpPr>
            <a:spLocks/>
          </p:cNvSpPr>
          <p:nvPr/>
        </p:nvSpPr>
        <p:spPr bwMode="auto">
          <a:xfrm>
            <a:off x="7588771" y="3958554"/>
            <a:ext cx="384489" cy="861776"/>
          </a:xfrm>
          <a:custGeom>
            <a:avLst/>
            <a:gdLst>
              <a:gd name="connsiteX0" fmla="*/ 144972 w 768978"/>
              <a:gd name="connsiteY0" fmla="*/ 982586 h 1723552"/>
              <a:gd name="connsiteX1" fmla="*/ 578192 w 768978"/>
              <a:gd name="connsiteY1" fmla="*/ 1198701 h 1723552"/>
              <a:gd name="connsiteX2" fmla="*/ 562720 w 768978"/>
              <a:gd name="connsiteY2" fmla="*/ 1723552 h 1723552"/>
              <a:gd name="connsiteX3" fmla="*/ 454415 w 768978"/>
              <a:gd name="connsiteY3" fmla="*/ 1646368 h 1723552"/>
              <a:gd name="connsiteX4" fmla="*/ 500831 w 768978"/>
              <a:gd name="connsiteY4" fmla="*/ 1677242 h 1723552"/>
              <a:gd name="connsiteX5" fmla="*/ 454415 w 768978"/>
              <a:gd name="connsiteY5" fmla="*/ 1646368 h 1723552"/>
              <a:gd name="connsiteX6" fmla="*/ 469887 w 768978"/>
              <a:gd name="connsiteY6" fmla="*/ 1275885 h 1723552"/>
              <a:gd name="connsiteX7" fmla="*/ 144972 w 768978"/>
              <a:gd name="connsiteY7" fmla="*/ 1106080 h 1723552"/>
              <a:gd name="connsiteX8" fmla="*/ 144972 w 768978"/>
              <a:gd name="connsiteY8" fmla="*/ 982586 h 1723552"/>
              <a:gd name="connsiteX9" fmla="*/ 15476 w 768978"/>
              <a:gd name="connsiteY9" fmla="*/ 0 h 1723552"/>
              <a:gd name="connsiteX10" fmla="*/ 386907 w 768978"/>
              <a:gd name="connsiteY10" fmla="*/ 216419 h 1723552"/>
              <a:gd name="connsiteX11" fmla="*/ 448813 w 768978"/>
              <a:gd name="connsiteY11" fmla="*/ 448295 h 1723552"/>
              <a:gd name="connsiteX12" fmla="*/ 696433 w 768978"/>
              <a:gd name="connsiteY12" fmla="*/ 571963 h 1723552"/>
              <a:gd name="connsiteX13" fmla="*/ 742862 w 768978"/>
              <a:gd name="connsiteY13" fmla="*/ 958424 h 1723552"/>
              <a:gd name="connsiteX14" fmla="*/ 634528 w 768978"/>
              <a:gd name="connsiteY14" fmla="*/ 912049 h 1723552"/>
              <a:gd name="connsiteX15" fmla="*/ 603575 w 768978"/>
              <a:gd name="connsiteY15" fmla="*/ 649255 h 1723552"/>
              <a:gd name="connsiteX16" fmla="*/ 371431 w 768978"/>
              <a:gd name="connsiteY16" fmla="*/ 571963 h 1723552"/>
              <a:gd name="connsiteX17" fmla="*/ 294050 w 768978"/>
              <a:gd name="connsiteY17" fmla="*/ 571963 h 1723552"/>
              <a:gd name="connsiteX18" fmla="*/ 309526 w 768978"/>
              <a:gd name="connsiteY18" fmla="*/ 494670 h 1723552"/>
              <a:gd name="connsiteX19" fmla="*/ 294050 w 768978"/>
              <a:gd name="connsiteY19" fmla="*/ 293711 h 1723552"/>
              <a:gd name="connsiteX20" fmla="*/ 0 w 768978"/>
              <a:gd name="connsiteY20" fmla="*/ 123668 h 1723552"/>
              <a:gd name="connsiteX21" fmla="*/ 15476 w 768978"/>
              <a:gd name="connsiteY21" fmla="*/ 0 h 17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78" h="1723552">
                <a:moveTo>
                  <a:pt x="144972" y="982586"/>
                </a:moveTo>
                <a:cubicBezTo>
                  <a:pt x="160444" y="982586"/>
                  <a:pt x="438943" y="998023"/>
                  <a:pt x="578192" y="1198701"/>
                </a:cubicBezTo>
                <a:cubicBezTo>
                  <a:pt x="732913" y="1430253"/>
                  <a:pt x="562720" y="1708115"/>
                  <a:pt x="562720" y="1723552"/>
                </a:cubicBezTo>
                <a:cubicBezTo>
                  <a:pt x="454415" y="1646368"/>
                  <a:pt x="454415" y="1646368"/>
                  <a:pt x="454415" y="1646368"/>
                </a:cubicBezTo>
                <a:cubicBezTo>
                  <a:pt x="500831" y="1677242"/>
                  <a:pt x="500831" y="1677242"/>
                  <a:pt x="500831" y="1677242"/>
                </a:cubicBezTo>
                <a:cubicBezTo>
                  <a:pt x="454415" y="1646368"/>
                  <a:pt x="454415" y="1646368"/>
                  <a:pt x="454415" y="1646368"/>
                </a:cubicBezTo>
                <a:cubicBezTo>
                  <a:pt x="454415" y="1646368"/>
                  <a:pt x="578192" y="1430253"/>
                  <a:pt x="469887" y="1275885"/>
                </a:cubicBezTo>
                <a:cubicBezTo>
                  <a:pt x="377054" y="1121517"/>
                  <a:pt x="144972" y="1106080"/>
                  <a:pt x="144972" y="1106080"/>
                </a:cubicBezTo>
                <a:cubicBezTo>
                  <a:pt x="144972" y="982586"/>
                  <a:pt x="144972" y="982586"/>
                  <a:pt x="144972" y="982586"/>
                </a:cubicBezTo>
                <a:close/>
                <a:moveTo>
                  <a:pt x="15476" y="0"/>
                </a:moveTo>
                <a:cubicBezTo>
                  <a:pt x="30953" y="0"/>
                  <a:pt x="278573" y="46376"/>
                  <a:pt x="386907" y="216419"/>
                </a:cubicBezTo>
                <a:cubicBezTo>
                  <a:pt x="433336" y="278252"/>
                  <a:pt x="448813" y="355545"/>
                  <a:pt x="448813" y="448295"/>
                </a:cubicBezTo>
                <a:cubicBezTo>
                  <a:pt x="541670" y="448295"/>
                  <a:pt x="634528" y="494670"/>
                  <a:pt x="696433" y="571963"/>
                </a:cubicBezTo>
                <a:cubicBezTo>
                  <a:pt x="773815" y="680172"/>
                  <a:pt x="789291" y="834756"/>
                  <a:pt x="742862" y="958424"/>
                </a:cubicBezTo>
                <a:cubicBezTo>
                  <a:pt x="634528" y="912049"/>
                  <a:pt x="634528" y="912049"/>
                  <a:pt x="634528" y="912049"/>
                </a:cubicBezTo>
                <a:cubicBezTo>
                  <a:pt x="665481" y="819298"/>
                  <a:pt x="650004" y="726547"/>
                  <a:pt x="603575" y="649255"/>
                </a:cubicBezTo>
                <a:cubicBezTo>
                  <a:pt x="541670" y="587421"/>
                  <a:pt x="479765" y="556504"/>
                  <a:pt x="371431" y="571963"/>
                </a:cubicBezTo>
                <a:cubicBezTo>
                  <a:pt x="294050" y="571963"/>
                  <a:pt x="294050" y="571963"/>
                  <a:pt x="294050" y="571963"/>
                </a:cubicBezTo>
                <a:cubicBezTo>
                  <a:pt x="309526" y="494670"/>
                  <a:pt x="309526" y="494670"/>
                  <a:pt x="309526" y="494670"/>
                </a:cubicBezTo>
                <a:cubicBezTo>
                  <a:pt x="325002" y="417378"/>
                  <a:pt x="325002" y="340086"/>
                  <a:pt x="294050" y="293711"/>
                </a:cubicBezTo>
                <a:cubicBezTo>
                  <a:pt x="201192" y="154585"/>
                  <a:pt x="0" y="123668"/>
                  <a:pt x="0" y="123668"/>
                </a:cubicBezTo>
                <a:cubicBezTo>
                  <a:pt x="15476" y="0"/>
                  <a:pt x="15476" y="0"/>
                  <a:pt x="15476" y="0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308989-52B0-BA4B-9A18-99F01763FE5F}"/>
              </a:ext>
            </a:extLst>
          </p:cNvPr>
          <p:cNvGrpSpPr/>
          <p:nvPr/>
        </p:nvGrpSpPr>
        <p:grpSpPr>
          <a:xfrm>
            <a:off x="7041100" y="2088799"/>
            <a:ext cx="1727135" cy="1381528"/>
            <a:chOff x="5680908" y="-3844082"/>
            <a:chExt cx="2705855" cy="686079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0A513D7-7F87-4940-9B60-5D76415A52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0908" y="-3844082"/>
              <a:ext cx="1659263" cy="6860792"/>
            </a:xfrm>
            <a:prstGeom prst="line">
              <a:avLst/>
            </a:prstGeom>
            <a:ln w="38100" cap="rnd">
              <a:solidFill>
                <a:schemeClr val="tx2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83AA82-132C-F241-A0ED-F77169026945}"/>
                </a:ext>
              </a:extLst>
            </p:cNvPr>
            <p:cNvCxnSpPr/>
            <p:nvPr/>
          </p:nvCxnSpPr>
          <p:spPr>
            <a:xfrm>
              <a:off x="7387431" y="-3842950"/>
              <a:ext cx="999332" cy="0"/>
            </a:xfrm>
            <a:prstGeom prst="straightConnector1">
              <a:avLst/>
            </a:prstGeom>
            <a:ln w="38100" cap="rnd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7BF5A7-9362-0148-BF28-C430133D5385}"/>
              </a:ext>
            </a:extLst>
          </p:cNvPr>
          <p:cNvGrpSpPr/>
          <p:nvPr/>
        </p:nvGrpSpPr>
        <p:grpSpPr>
          <a:xfrm flipV="1">
            <a:off x="7757905" y="4381388"/>
            <a:ext cx="1024647" cy="755905"/>
            <a:chOff x="6327522" y="1596985"/>
            <a:chExt cx="2059241" cy="9111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8D221AE-CCAA-2446-9CC4-A589B13D23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7522" y="1596985"/>
              <a:ext cx="939702" cy="911138"/>
            </a:xfrm>
            <a:prstGeom prst="line">
              <a:avLst/>
            </a:prstGeom>
            <a:ln w="38100" cap="rnd">
              <a:solidFill>
                <a:schemeClr val="tx2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D0D6C-E31F-5D4C-8350-66A9783510DD}"/>
                </a:ext>
              </a:extLst>
            </p:cNvPr>
            <p:cNvCxnSpPr/>
            <p:nvPr/>
          </p:nvCxnSpPr>
          <p:spPr>
            <a:xfrm>
              <a:off x="7387431" y="1596985"/>
              <a:ext cx="999332" cy="0"/>
            </a:xfrm>
            <a:prstGeom prst="straightConnector1">
              <a:avLst/>
            </a:prstGeom>
            <a:ln w="38100" cap="rnd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8373B-FBCD-0744-BB63-5C3E407323ED}"/>
              </a:ext>
            </a:extLst>
          </p:cNvPr>
          <p:cNvGrpSpPr/>
          <p:nvPr/>
        </p:nvGrpSpPr>
        <p:grpSpPr>
          <a:xfrm flipH="1" flipV="1">
            <a:off x="3375180" y="4582738"/>
            <a:ext cx="2663198" cy="602842"/>
            <a:chOff x="2651521" y="476446"/>
            <a:chExt cx="5735242" cy="144707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1304CE2-CA4F-6147-9676-AB3FB4E37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521" y="483216"/>
              <a:ext cx="4703154" cy="1440304"/>
            </a:xfrm>
            <a:prstGeom prst="line">
              <a:avLst/>
            </a:prstGeom>
            <a:ln w="38100" cap="rnd">
              <a:solidFill>
                <a:schemeClr val="tx2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B3AC27C-3914-F546-9D42-CC05D617DB98}"/>
                </a:ext>
              </a:extLst>
            </p:cNvPr>
            <p:cNvCxnSpPr/>
            <p:nvPr/>
          </p:nvCxnSpPr>
          <p:spPr>
            <a:xfrm>
              <a:off x="7387431" y="476446"/>
              <a:ext cx="999332" cy="0"/>
            </a:xfrm>
            <a:prstGeom prst="straightConnector1">
              <a:avLst/>
            </a:prstGeom>
            <a:ln w="38100" cap="rnd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0F3B3D-0715-5B48-8F12-62A869943CE1}"/>
              </a:ext>
            </a:extLst>
          </p:cNvPr>
          <p:cNvGrpSpPr/>
          <p:nvPr/>
        </p:nvGrpSpPr>
        <p:grpSpPr>
          <a:xfrm flipH="1">
            <a:off x="3396665" y="2110192"/>
            <a:ext cx="1775807" cy="1147666"/>
            <a:chOff x="4440358" y="-517705"/>
            <a:chExt cx="3946405" cy="32383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478F9D7-C492-C343-9174-813740619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0358" y="-517705"/>
              <a:ext cx="2947072" cy="3238300"/>
            </a:xfrm>
            <a:prstGeom prst="line">
              <a:avLst/>
            </a:prstGeom>
            <a:ln w="38100" cap="rnd">
              <a:solidFill>
                <a:schemeClr val="tx2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899158B-51E8-6745-9890-437C6C27B623}"/>
                </a:ext>
              </a:extLst>
            </p:cNvPr>
            <p:cNvCxnSpPr/>
            <p:nvPr/>
          </p:nvCxnSpPr>
          <p:spPr>
            <a:xfrm>
              <a:off x="7387431" y="-517705"/>
              <a:ext cx="999332" cy="0"/>
            </a:xfrm>
            <a:prstGeom prst="straightConnector1">
              <a:avLst/>
            </a:prstGeom>
            <a:ln w="38100" cap="rnd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0428BFC-D95E-594A-B633-0FA671EED610}"/>
              </a:ext>
            </a:extLst>
          </p:cNvPr>
          <p:cNvSpPr txBox="1"/>
          <p:nvPr/>
        </p:nvSpPr>
        <p:spPr>
          <a:xfrm>
            <a:off x="8882773" y="1745525"/>
            <a:ext cx="164339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OUR POLITICS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01CC5E08-ED6B-CC49-B0E9-ED4EA807D663}"/>
              </a:ext>
            </a:extLst>
          </p:cNvPr>
          <p:cNvSpPr txBox="1">
            <a:spLocks/>
          </p:cNvSpPr>
          <p:nvPr/>
        </p:nvSpPr>
        <p:spPr>
          <a:xfrm>
            <a:off x="8827500" y="2078701"/>
            <a:ext cx="2661766" cy="7796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do we ensure nature and wildlife are effective and legitimate land use options?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FBDA75-E999-CD49-A4E4-7853DBFD0611}"/>
              </a:ext>
            </a:extLst>
          </p:cNvPr>
          <p:cNvSpPr txBox="1"/>
          <p:nvPr/>
        </p:nvSpPr>
        <p:spPr>
          <a:xfrm>
            <a:off x="8882773" y="4797247"/>
            <a:ext cx="33724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FIXING MULTILATERAL SYSTEM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0A56A098-59B6-7E46-9CA1-B09D242F56DA}"/>
              </a:ext>
            </a:extLst>
          </p:cNvPr>
          <p:cNvSpPr txBox="1">
            <a:spLocks/>
          </p:cNvSpPr>
          <p:nvPr/>
        </p:nvSpPr>
        <p:spPr>
          <a:xfrm>
            <a:off x="8827500" y="5130423"/>
            <a:ext cx="2661766" cy="54883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do we ensure our multilateral systems are fit for purpose?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057492-56A9-854D-9C40-6A4F8169B888}"/>
              </a:ext>
            </a:extLst>
          </p:cNvPr>
          <p:cNvSpPr txBox="1"/>
          <p:nvPr/>
        </p:nvSpPr>
        <p:spPr>
          <a:xfrm>
            <a:off x="-25409" y="4788267"/>
            <a:ext cx="385220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THE ECONOMICS TO ACHIEVE THEM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A5832755-8126-E547-AD86-C5CBB7A77872}"/>
              </a:ext>
            </a:extLst>
          </p:cNvPr>
          <p:cNvSpPr txBox="1">
            <a:spLocks/>
          </p:cNvSpPr>
          <p:nvPr/>
        </p:nvSpPr>
        <p:spPr>
          <a:xfrm>
            <a:off x="644857" y="5130423"/>
            <a:ext cx="2661766" cy="104743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do we account for biodiversity risks and stop destruction of habitats?</a:t>
            </a:r>
          </a:p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Sustainability?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BAD37D-0E80-054E-BBC7-66B2D888CDC4}"/>
              </a:ext>
            </a:extLst>
          </p:cNvPr>
          <p:cNvSpPr txBox="1"/>
          <p:nvPr/>
        </p:nvSpPr>
        <p:spPr>
          <a:xfrm>
            <a:off x="534237" y="1745525"/>
            <a:ext cx="271260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VISIONS OF THE FUTURE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3F7C3F6-CC79-DE4F-8AF2-0215F43F03D2}"/>
              </a:ext>
            </a:extLst>
          </p:cNvPr>
          <p:cNvSpPr txBox="1">
            <a:spLocks/>
          </p:cNvSpPr>
          <p:nvPr/>
        </p:nvSpPr>
        <p:spPr>
          <a:xfrm>
            <a:off x="644857" y="2078701"/>
            <a:ext cx="2661766" cy="58577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Leaving no one behind?</a:t>
            </a:r>
          </a:p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GDP of the poor?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13D12-4731-C745-BB70-3A657B593621}"/>
              </a:ext>
            </a:extLst>
          </p:cNvPr>
          <p:cNvSpPr txBox="1"/>
          <p:nvPr/>
        </p:nvSpPr>
        <p:spPr>
          <a:xfrm>
            <a:off x="3241695" y="271529"/>
            <a:ext cx="57086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>
                <a:ln w="2540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</a:t>
            </a:r>
            <a:r>
              <a:rPr lang="en-US" sz="33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NEED MORE THINKING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06B23C-224C-194D-B168-D31C065A5E0E}"/>
              </a:ext>
            </a:extLst>
          </p:cNvPr>
          <p:cNvSpPr txBox="1"/>
          <p:nvPr/>
        </p:nvSpPr>
        <p:spPr>
          <a:xfrm>
            <a:off x="4210200" y="825527"/>
            <a:ext cx="377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IN-TRAY IS GROWING</a:t>
            </a:r>
          </a:p>
        </p:txBody>
      </p:sp>
    </p:spTree>
    <p:extLst>
      <p:ext uri="{BB962C8B-B14F-4D97-AF65-F5344CB8AC3E}">
        <p14:creationId xmlns:p14="http://schemas.microsoft.com/office/powerpoint/2010/main" val="36530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DAF482-C886-45AD-ABF4-B5393567C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21" y="1262689"/>
            <a:ext cx="8548914" cy="4623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3A7F4C-BE48-4B13-94FF-F88BE7ED05DB}"/>
              </a:ext>
            </a:extLst>
          </p:cNvPr>
          <p:cNvSpPr/>
          <p:nvPr/>
        </p:nvSpPr>
        <p:spPr>
          <a:xfrm>
            <a:off x="3352800" y="2855934"/>
            <a:ext cx="5638800" cy="160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6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2296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1BFEA3-9E2C-4C73-959B-F4A855B173BC}"/>
              </a:ext>
            </a:extLst>
          </p:cNvPr>
          <p:cNvGrpSpPr/>
          <p:nvPr/>
        </p:nvGrpSpPr>
        <p:grpSpPr>
          <a:xfrm>
            <a:off x="596504" y="306186"/>
            <a:ext cx="10993882" cy="7699960"/>
            <a:chOff x="596504" y="306186"/>
            <a:chExt cx="10993882" cy="7699960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A3AABC1-6B1C-6748-98A2-CB4F35C91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4510" y="3523166"/>
              <a:ext cx="4482980" cy="4482980"/>
            </a:xfrm>
            <a:prstGeom prst="arc">
              <a:avLst>
                <a:gd name="adj1" fmla="val 14194933"/>
                <a:gd name="adj2" fmla="val 18205768"/>
              </a:avLst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3F4A25F-6DF1-E846-9562-EF362BA46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4510" y="3523166"/>
              <a:ext cx="4482980" cy="4482980"/>
            </a:xfrm>
            <a:prstGeom prst="arc">
              <a:avLst>
                <a:gd name="adj1" fmla="val 14194933"/>
                <a:gd name="adj2" fmla="val 17156825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94503F-38BE-A949-A613-E36EB517BF94}"/>
                </a:ext>
              </a:extLst>
            </p:cNvPr>
            <p:cNvSpPr txBox="1"/>
            <p:nvPr/>
          </p:nvSpPr>
          <p:spPr>
            <a:xfrm>
              <a:off x="1976650" y="306186"/>
              <a:ext cx="823873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tx2"/>
                  </a:solidFill>
                  <a:latin typeface="Poppins" pitchFamily="2" charset="77"/>
                  <a:cs typeface="Poppins" pitchFamily="2" charset="77"/>
                </a:rPr>
                <a:t>RWANDA’S REMARKABLE TRANSITION 1994 - 2019</a:t>
              </a: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4905451-7BDB-0241-8B5F-63F70E455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1464" y="2101661"/>
              <a:ext cx="5229071" cy="4153721"/>
            </a:xfrm>
            <a:prstGeom prst="arc">
              <a:avLst>
                <a:gd name="adj1" fmla="val 2229633"/>
                <a:gd name="adj2" fmla="val 8564178"/>
              </a:avLst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FF38F02D-B522-5143-909E-CC33D3A0DD0C}"/>
                </a:ext>
              </a:extLst>
            </p:cNvPr>
            <p:cNvSpPr>
              <a:spLocks noChangeAspect="1"/>
            </p:cNvSpPr>
            <p:nvPr/>
          </p:nvSpPr>
          <p:spPr>
            <a:xfrm rot="21064340">
              <a:off x="3635340" y="2089470"/>
              <a:ext cx="5229071" cy="4156609"/>
            </a:xfrm>
            <a:prstGeom prst="arc">
              <a:avLst>
                <a:gd name="adj1" fmla="val 2868943"/>
                <a:gd name="adj2" fmla="val 8804736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D8724F58-D806-724C-A6B7-E61C1202CE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2137" y="2984946"/>
              <a:ext cx="3278883" cy="2398306"/>
            </a:xfrm>
            <a:prstGeom prst="arc">
              <a:avLst>
                <a:gd name="adj1" fmla="val 1783313"/>
                <a:gd name="adj2" fmla="val 9258150"/>
              </a:avLst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79ADC1AE-6774-744A-8AA0-E60009028D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2137" y="2984946"/>
              <a:ext cx="3278883" cy="2398306"/>
            </a:xfrm>
            <a:prstGeom prst="arc">
              <a:avLst>
                <a:gd name="adj1" fmla="val 1738082"/>
                <a:gd name="adj2" fmla="val 7821614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AA444199-D4ED-6B41-A55D-0F1A890B11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1749" y="2424622"/>
              <a:ext cx="3278883" cy="2399907"/>
            </a:xfrm>
            <a:prstGeom prst="arc">
              <a:avLst>
                <a:gd name="adj1" fmla="val 12716704"/>
                <a:gd name="adj2" fmla="val 19821866"/>
              </a:avLst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0B307164-D4BB-BE41-954E-BEB22A023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1749" y="2424324"/>
              <a:ext cx="3278883" cy="2398306"/>
            </a:xfrm>
            <a:prstGeom prst="arc">
              <a:avLst>
                <a:gd name="adj1" fmla="val 15392756"/>
                <a:gd name="adj2" fmla="val 19788565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92B6CDAD-0C64-9F41-A6D5-3921998C7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1464" y="1497069"/>
              <a:ext cx="5229071" cy="4154149"/>
            </a:xfrm>
            <a:prstGeom prst="arc">
              <a:avLst>
                <a:gd name="adj1" fmla="val 13049667"/>
                <a:gd name="adj2" fmla="val 19367955"/>
              </a:avLst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73FC4DA3-F4F5-F84E-A186-7FA8141228DC}"/>
                </a:ext>
              </a:extLst>
            </p:cNvPr>
            <p:cNvSpPr>
              <a:spLocks noChangeAspect="1"/>
            </p:cNvSpPr>
            <p:nvPr/>
          </p:nvSpPr>
          <p:spPr>
            <a:xfrm rot="3159238">
              <a:off x="4251594" y="1881251"/>
              <a:ext cx="5229071" cy="4154149"/>
            </a:xfrm>
            <a:prstGeom prst="arc">
              <a:avLst>
                <a:gd name="adj1" fmla="val 13133496"/>
                <a:gd name="adj2" fmla="val 14823635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FD1132F9-8E2C-8740-9386-904649F5D91D}"/>
                </a:ext>
              </a:extLst>
            </p:cNvPr>
            <p:cNvSpPr/>
            <p:nvPr/>
          </p:nvSpPr>
          <p:spPr>
            <a:xfrm>
              <a:off x="596504" y="1737300"/>
              <a:ext cx="4256532" cy="4256532"/>
            </a:xfrm>
            <a:prstGeom prst="arc">
              <a:avLst>
                <a:gd name="adj1" fmla="val 16201938"/>
                <a:gd name="adj2" fmla="val 5421231"/>
              </a:avLst>
            </a:prstGeom>
            <a:ln w="381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C92CCA0A-859C-944B-9078-7FF100A27818}"/>
                </a:ext>
              </a:extLst>
            </p:cNvPr>
            <p:cNvSpPr/>
            <p:nvPr/>
          </p:nvSpPr>
          <p:spPr>
            <a:xfrm>
              <a:off x="7333854" y="1737300"/>
              <a:ext cx="4256532" cy="4256532"/>
            </a:xfrm>
            <a:prstGeom prst="arc">
              <a:avLst>
                <a:gd name="adj1" fmla="val 5392278"/>
                <a:gd name="adj2" fmla="val 16197697"/>
              </a:avLst>
            </a:prstGeom>
            <a:ln w="3810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590B429-A27C-0346-A861-71A0F14F9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5400" y="2414588"/>
              <a:ext cx="2900362" cy="290036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BEC95C-12D0-9540-BA3A-2FFA739BEF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4494" y="2414588"/>
              <a:ext cx="2900362" cy="290036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46F352-2208-DE4E-B781-742C35D5DEDB}"/>
                </a:ext>
              </a:extLst>
            </p:cNvPr>
            <p:cNvSpPr/>
            <p:nvPr/>
          </p:nvSpPr>
          <p:spPr>
            <a:xfrm>
              <a:off x="3810340" y="1990725"/>
              <a:ext cx="515994" cy="4766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CD73E6-BD3C-7A4B-8893-B6704691284A}"/>
                </a:ext>
              </a:extLst>
            </p:cNvPr>
            <p:cNvSpPr/>
            <p:nvPr/>
          </p:nvSpPr>
          <p:spPr>
            <a:xfrm>
              <a:off x="4378149" y="2736891"/>
              <a:ext cx="476646" cy="4766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9C2918-DE7C-D746-8C5E-1487D0255AE6}"/>
                </a:ext>
              </a:extLst>
            </p:cNvPr>
            <p:cNvSpPr/>
            <p:nvPr/>
          </p:nvSpPr>
          <p:spPr>
            <a:xfrm>
              <a:off x="4381500" y="4517482"/>
              <a:ext cx="476646" cy="4766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A8A05D-510A-E041-BE0B-5611DE72968F}"/>
                </a:ext>
              </a:extLst>
            </p:cNvPr>
            <p:cNvSpPr/>
            <p:nvPr/>
          </p:nvSpPr>
          <p:spPr>
            <a:xfrm>
              <a:off x="3849688" y="5287302"/>
              <a:ext cx="476646" cy="4766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390FF0-D020-5E4B-BA27-BD6820BB97B4}"/>
                </a:ext>
              </a:extLst>
            </p:cNvPr>
            <p:cNvSpPr/>
            <p:nvPr/>
          </p:nvSpPr>
          <p:spPr>
            <a:xfrm>
              <a:off x="4616472" y="3626446"/>
              <a:ext cx="476646" cy="4766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608DE-298E-0E48-9B48-06D73C29305F}"/>
                </a:ext>
              </a:extLst>
            </p:cNvPr>
            <p:cNvSpPr/>
            <p:nvPr/>
          </p:nvSpPr>
          <p:spPr>
            <a:xfrm>
              <a:off x="7883923" y="1990725"/>
              <a:ext cx="476646" cy="4766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26CCC5-4CA6-0D41-A8D2-EBD04CC3FC47}"/>
                </a:ext>
              </a:extLst>
            </p:cNvPr>
            <p:cNvSpPr/>
            <p:nvPr/>
          </p:nvSpPr>
          <p:spPr>
            <a:xfrm>
              <a:off x="7298248" y="2735410"/>
              <a:ext cx="476646" cy="4766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9A1EB94-4319-7E46-81F2-A30AA5184300}"/>
                </a:ext>
              </a:extLst>
            </p:cNvPr>
            <p:cNvSpPr/>
            <p:nvPr/>
          </p:nvSpPr>
          <p:spPr>
            <a:xfrm>
              <a:off x="7300720" y="4517482"/>
              <a:ext cx="476646" cy="4766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901A260-6243-D044-810F-782C1F939796}"/>
                </a:ext>
              </a:extLst>
            </p:cNvPr>
            <p:cNvSpPr/>
            <p:nvPr/>
          </p:nvSpPr>
          <p:spPr>
            <a:xfrm>
              <a:off x="7881450" y="5281676"/>
              <a:ext cx="476646" cy="4766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5DF079-2F88-5545-B7AA-B3EEF06B603B}"/>
                </a:ext>
              </a:extLst>
            </p:cNvPr>
            <p:cNvSpPr/>
            <p:nvPr/>
          </p:nvSpPr>
          <p:spPr>
            <a:xfrm>
              <a:off x="7097419" y="3626446"/>
              <a:ext cx="476646" cy="4766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9CD947-3E99-B548-8D01-1B0135EE3551}"/>
                </a:ext>
              </a:extLst>
            </p:cNvPr>
            <p:cNvSpPr txBox="1"/>
            <p:nvPr/>
          </p:nvSpPr>
          <p:spPr>
            <a:xfrm>
              <a:off x="3830728" y="2136714"/>
              <a:ext cx="51456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-50.25%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3DE349-2306-354E-9169-C5BEF2EF3206}"/>
                </a:ext>
              </a:extLst>
            </p:cNvPr>
            <p:cNvSpPr txBox="1"/>
            <p:nvPr/>
          </p:nvSpPr>
          <p:spPr>
            <a:xfrm>
              <a:off x="4481163" y="2884745"/>
              <a:ext cx="27732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21.8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7597B6-97A6-4944-BB6C-C3FAAF0A2C72}"/>
                </a:ext>
              </a:extLst>
            </p:cNvPr>
            <p:cNvSpPr txBox="1"/>
            <p:nvPr/>
          </p:nvSpPr>
          <p:spPr>
            <a:xfrm>
              <a:off x="4675103" y="3773660"/>
              <a:ext cx="35586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196.3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6E10D8C-B69A-D94A-80A9-7F25B4DCD712}"/>
                </a:ext>
              </a:extLst>
            </p:cNvPr>
            <p:cNvSpPr txBox="1"/>
            <p:nvPr/>
          </p:nvSpPr>
          <p:spPr>
            <a:xfrm>
              <a:off x="4467829" y="4666524"/>
              <a:ext cx="31419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$127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64A580-2A79-DA4D-8642-B9529A488717}"/>
                </a:ext>
              </a:extLst>
            </p:cNvPr>
            <p:cNvSpPr txBox="1"/>
            <p:nvPr/>
          </p:nvSpPr>
          <p:spPr>
            <a:xfrm>
              <a:off x="3910078" y="5433292"/>
              <a:ext cx="35586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57.85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30DF28-F900-4A41-91EF-81F8614ECDB9}"/>
                </a:ext>
              </a:extLst>
            </p:cNvPr>
            <p:cNvSpPr txBox="1"/>
            <p:nvPr/>
          </p:nvSpPr>
          <p:spPr>
            <a:xfrm>
              <a:off x="7963845" y="2136714"/>
              <a:ext cx="31098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9.4%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327B43-2C60-7545-AA0A-61438EE277CE}"/>
                </a:ext>
              </a:extLst>
            </p:cNvPr>
            <p:cNvSpPr txBox="1"/>
            <p:nvPr/>
          </p:nvSpPr>
          <p:spPr>
            <a:xfrm>
              <a:off x="7394781" y="2878371"/>
              <a:ext cx="27732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69.1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5F6B946-4CA8-B740-BAF5-822EA8691467}"/>
                </a:ext>
              </a:extLst>
            </p:cNvPr>
            <p:cNvSpPr txBox="1"/>
            <p:nvPr/>
          </p:nvSpPr>
          <p:spPr>
            <a:xfrm>
              <a:off x="7199956" y="3773660"/>
              <a:ext cx="27732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26.5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0554BF-ED14-804E-8785-EE2BCFE8A991}"/>
                </a:ext>
              </a:extLst>
            </p:cNvPr>
            <p:cNvSpPr txBox="1"/>
            <p:nvPr/>
          </p:nvSpPr>
          <p:spPr>
            <a:xfrm>
              <a:off x="7383041" y="4667257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$818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13046CA-B946-5845-8B6C-771C1AA9F829}"/>
                </a:ext>
              </a:extLst>
            </p:cNvPr>
            <p:cNvSpPr txBox="1"/>
            <p:nvPr/>
          </p:nvSpPr>
          <p:spPr>
            <a:xfrm>
              <a:off x="7941402" y="5433292"/>
              <a:ext cx="35586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73.22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A0EEC7-4413-0241-ACDA-E9B8C983AD0D}"/>
                </a:ext>
              </a:extLst>
            </p:cNvPr>
            <p:cNvSpPr txBox="1"/>
            <p:nvPr/>
          </p:nvSpPr>
          <p:spPr>
            <a:xfrm>
              <a:off x="2221886" y="3554094"/>
              <a:ext cx="966932" cy="553998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1994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F890BF0-CBE6-684A-A166-132DB3DA295A}"/>
                </a:ext>
              </a:extLst>
            </p:cNvPr>
            <p:cNvSpPr txBox="1"/>
            <p:nvPr/>
          </p:nvSpPr>
          <p:spPr>
            <a:xfrm>
              <a:off x="8980945" y="3554094"/>
              <a:ext cx="966932" cy="553998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2019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7B045B6-7815-2747-A09A-90F283968434}"/>
                </a:ext>
              </a:extLst>
            </p:cNvPr>
            <p:cNvSpPr txBox="1"/>
            <p:nvPr/>
          </p:nvSpPr>
          <p:spPr>
            <a:xfrm>
              <a:off x="5326553" y="1555043"/>
              <a:ext cx="1540486" cy="276999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ECONOMIC GROWTH</a:t>
              </a:r>
            </a:p>
          </p:txBody>
        </p:sp>
        <p:sp>
          <p:nvSpPr>
            <p:cNvPr id="65" name="Subtitle 2">
              <a:extLst>
                <a:ext uri="{FF2B5EF4-FFF2-40B4-BE49-F238E27FC236}">
                  <a16:creationId xmlns:a16="http://schemas.microsoft.com/office/drawing/2014/main" id="{72F03445-C14B-8D41-A15E-3418EC0D26BD}"/>
                </a:ext>
              </a:extLst>
            </p:cNvPr>
            <p:cNvSpPr txBox="1">
              <a:spLocks/>
            </p:cNvSpPr>
            <p:nvPr/>
          </p:nvSpPr>
          <p:spPr>
            <a:xfrm>
              <a:off x="5079023" y="1755068"/>
              <a:ext cx="2180569" cy="56893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0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Fastest growing economy in the world from being the 4</a:t>
              </a:r>
              <a:r>
                <a:rPr lang="en-US" sz="1000" baseline="300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th</a:t>
              </a:r>
              <a:r>
                <a:rPr lang="en-US" sz="10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 poorest country in the world in 1994.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D84F2F5-09B5-824E-A878-8D0D61C4A635}"/>
                </a:ext>
              </a:extLst>
            </p:cNvPr>
            <p:cNvSpPr txBox="1"/>
            <p:nvPr/>
          </p:nvSpPr>
          <p:spPr>
            <a:xfrm>
              <a:off x="5448653" y="2536866"/>
              <a:ext cx="1291572" cy="276999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LIFE EXPECTANCY</a:t>
              </a:r>
            </a:p>
          </p:txBody>
        </p:sp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7A333976-91E0-A04C-8155-AC711F9A2F44}"/>
                </a:ext>
              </a:extLst>
            </p:cNvPr>
            <p:cNvSpPr txBox="1">
              <a:spLocks/>
            </p:cNvSpPr>
            <p:nvPr/>
          </p:nvSpPr>
          <p:spPr>
            <a:xfrm>
              <a:off x="5225215" y="2736891"/>
              <a:ext cx="1739722" cy="56893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0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Declined from 49 years in 1988 to 21,8 years in 1994. Now 69.1 years in 2019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44ACA53-B507-3843-87CB-F389EE6CE5F7}"/>
                </a:ext>
              </a:extLst>
            </p:cNvPr>
            <p:cNvSpPr txBox="1"/>
            <p:nvPr/>
          </p:nvSpPr>
          <p:spPr>
            <a:xfrm>
              <a:off x="5197887" y="3612759"/>
              <a:ext cx="1796582" cy="276999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INFANT MORTALITY RATE</a:t>
              </a:r>
            </a:p>
          </p:txBody>
        </p:sp>
        <p:sp>
          <p:nvSpPr>
            <p:cNvPr id="69" name="Subtitle 2">
              <a:extLst>
                <a:ext uri="{FF2B5EF4-FFF2-40B4-BE49-F238E27FC236}">
                  <a16:creationId xmlns:a16="http://schemas.microsoft.com/office/drawing/2014/main" id="{5C28A324-1881-5241-86A1-28B6CE81F6FC}"/>
                </a:ext>
              </a:extLst>
            </p:cNvPr>
            <p:cNvSpPr txBox="1">
              <a:spLocks/>
            </p:cNvSpPr>
            <p:nvPr/>
          </p:nvSpPr>
          <p:spPr>
            <a:xfrm>
              <a:off x="5224546" y="3812784"/>
              <a:ext cx="1739722" cy="56893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0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Infant Mortality down from 196.3 per 1,000 births to 26.5 per 1,000 live births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3654129-6741-2749-AEF7-46274164B1A0}"/>
                </a:ext>
              </a:extLst>
            </p:cNvPr>
            <p:cNvSpPr txBox="1"/>
            <p:nvPr/>
          </p:nvSpPr>
          <p:spPr>
            <a:xfrm>
              <a:off x="5481000" y="4574006"/>
              <a:ext cx="1232132" cy="276999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GDP PER CAPITA</a:t>
              </a:r>
            </a:p>
          </p:txBody>
        </p:sp>
        <p:sp>
          <p:nvSpPr>
            <p:cNvPr id="71" name="Subtitle 2">
              <a:extLst>
                <a:ext uri="{FF2B5EF4-FFF2-40B4-BE49-F238E27FC236}">
                  <a16:creationId xmlns:a16="http://schemas.microsoft.com/office/drawing/2014/main" id="{0F94FAAB-521E-5349-AF51-F7B0F76C594F}"/>
                </a:ext>
              </a:extLst>
            </p:cNvPr>
            <p:cNvSpPr txBox="1">
              <a:spLocks/>
            </p:cNvSpPr>
            <p:nvPr/>
          </p:nvSpPr>
          <p:spPr>
            <a:xfrm>
              <a:off x="5225647" y="4774031"/>
              <a:ext cx="1739722" cy="56893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0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</a:t>
              </a:r>
              <a:r>
                <a:rPr lang="en-US" sz="1000" baseline="300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nd</a:t>
              </a:r>
              <a:r>
                <a:rPr lang="en-US" sz="10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 highest per capita GDP growth in Africa in the past two decades.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FFB6B5D-2394-6E45-BB71-6C3B39C9A4EA}"/>
                </a:ext>
              </a:extLst>
            </p:cNvPr>
            <p:cNvSpPr txBox="1"/>
            <p:nvPr/>
          </p:nvSpPr>
          <p:spPr>
            <a:xfrm>
              <a:off x="5524765" y="5496236"/>
              <a:ext cx="1139030" cy="276999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LITERACY RATE</a:t>
              </a:r>
            </a:p>
          </p:txBody>
        </p:sp>
        <p:sp>
          <p:nvSpPr>
            <p:cNvPr id="73" name="Subtitle 2">
              <a:extLst>
                <a:ext uri="{FF2B5EF4-FFF2-40B4-BE49-F238E27FC236}">
                  <a16:creationId xmlns:a16="http://schemas.microsoft.com/office/drawing/2014/main" id="{28B0F3D5-6878-3847-9BBD-40AACB7B2320}"/>
                </a:ext>
              </a:extLst>
            </p:cNvPr>
            <p:cNvSpPr txBox="1">
              <a:spLocks/>
            </p:cNvSpPr>
            <p:nvPr/>
          </p:nvSpPr>
          <p:spPr>
            <a:xfrm>
              <a:off x="5224463" y="5696261"/>
              <a:ext cx="1739722" cy="389402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0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Improved from 57.85% in 1991 to 73.22% in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4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8CCEC4-705C-44D8-9933-9B89B7ADC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383"/>
            <a:ext cx="6553768" cy="4419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9AF5FF-F421-47D2-BE5D-F767C7FFD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554" y="1046500"/>
            <a:ext cx="4107646" cy="1922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3A4640-3A0A-4AF4-A942-98B401174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536" y="4033382"/>
            <a:ext cx="3734909" cy="21168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DED567-46E5-4922-89CB-FC96BACB9C36}"/>
              </a:ext>
            </a:extLst>
          </p:cNvPr>
          <p:cNvSpPr/>
          <p:nvPr/>
        </p:nvSpPr>
        <p:spPr>
          <a:xfrm>
            <a:off x="513567" y="225468"/>
            <a:ext cx="6137754" cy="66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Economic Transformation and Business Environment</a:t>
            </a: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A20C1B52-53F0-4159-A358-962F3EA565E4}"/>
              </a:ext>
            </a:extLst>
          </p:cNvPr>
          <p:cNvSpPr/>
          <p:nvPr/>
        </p:nvSpPr>
        <p:spPr>
          <a:xfrm rot="20745524">
            <a:off x="10582275" y="1942242"/>
            <a:ext cx="715025" cy="192216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FC0470-3FF8-47C5-A3E5-13763655719D}"/>
              </a:ext>
            </a:extLst>
          </p:cNvPr>
          <p:cNvSpPr/>
          <p:nvPr/>
        </p:nvSpPr>
        <p:spPr>
          <a:xfrm>
            <a:off x="8382000" y="600075"/>
            <a:ext cx="819150" cy="285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C00000"/>
                </a:solidFill>
              </a:rPr>
              <a:t>2005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50CAE-2895-480F-977C-D0F2FEB9DEBF}"/>
              </a:ext>
            </a:extLst>
          </p:cNvPr>
          <p:cNvSpPr/>
          <p:nvPr/>
        </p:nvSpPr>
        <p:spPr>
          <a:xfrm>
            <a:off x="9096375" y="3637265"/>
            <a:ext cx="819150" cy="285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AF85DD-2383-4F07-960F-9F5EA3D4BA57}"/>
              </a:ext>
            </a:extLst>
          </p:cNvPr>
          <p:cNvSpPr/>
          <p:nvPr/>
        </p:nvSpPr>
        <p:spPr>
          <a:xfrm>
            <a:off x="6881236" y="2992047"/>
            <a:ext cx="2106746" cy="9541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2"/>
                </a:solidFill>
              </a:rPr>
              <a:t>Transformation towards services in the medium term</a:t>
            </a:r>
          </a:p>
        </p:txBody>
      </p:sp>
    </p:spTree>
    <p:extLst>
      <p:ext uri="{BB962C8B-B14F-4D97-AF65-F5344CB8AC3E}">
        <p14:creationId xmlns:p14="http://schemas.microsoft.com/office/powerpoint/2010/main" val="13165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E27FA7-7D67-4188-AFD9-3FFC167F84A5}"/>
              </a:ext>
            </a:extLst>
          </p:cNvPr>
          <p:cNvCxnSpPr>
            <a:cxnSpLocks/>
          </p:cNvCxnSpPr>
          <p:nvPr/>
        </p:nvCxnSpPr>
        <p:spPr>
          <a:xfrm>
            <a:off x="2558220" y="724568"/>
            <a:ext cx="0" cy="6176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575364-D043-443B-9369-2E0FDE91B8CA}"/>
              </a:ext>
            </a:extLst>
          </p:cNvPr>
          <p:cNvCxnSpPr>
            <a:cxnSpLocks/>
          </p:cNvCxnSpPr>
          <p:nvPr/>
        </p:nvCxnSpPr>
        <p:spPr>
          <a:xfrm>
            <a:off x="5074743" y="724568"/>
            <a:ext cx="0" cy="61334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12FA2A-97C2-464C-BB4A-0A3F82607F5B}"/>
              </a:ext>
            </a:extLst>
          </p:cNvPr>
          <p:cNvCxnSpPr>
            <a:cxnSpLocks/>
          </p:cNvCxnSpPr>
          <p:nvPr/>
        </p:nvCxnSpPr>
        <p:spPr>
          <a:xfrm>
            <a:off x="9888603" y="724568"/>
            <a:ext cx="0" cy="61334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426BE5-C633-4661-92CF-71CEF7502714}"/>
              </a:ext>
            </a:extLst>
          </p:cNvPr>
          <p:cNvGrpSpPr/>
          <p:nvPr/>
        </p:nvGrpSpPr>
        <p:grpSpPr>
          <a:xfrm>
            <a:off x="62807" y="645704"/>
            <a:ext cx="2547216" cy="6277957"/>
            <a:chOff x="29091" y="622802"/>
            <a:chExt cx="2547216" cy="62779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93BE9A-9B64-46F7-8222-CD2DE7A658FB}"/>
                </a:ext>
              </a:extLst>
            </p:cNvPr>
            <p:cNvSpPr txBox="1"/>
            <p:nvPr/>
          </p:nvSpPr>
          <p:spPr>
            <a:xfrm>
              <a:off x="29091" y="2714998"/>
              <a:ext cx="2547216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Sustained food security and nutrition for all households and age groups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Universal, sustainable and reliable access to water and sanitation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Affordable, sustainable, reliable and modern energy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Universal access to quality heath care, education, financial services dignified SMART housing, Pensions, medical insurance and savings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Environmentally friendly and climate resilient surroundings, and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Sustained national security</a:t>
              </a:r>
              <a:endParaRPr lang="en-GB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0094B3-AF4E-4B21-A1A4-29ADF984D29B}"/>
                </a:ext>
              </a:extLst>
            </p:cNvPr>
            <p:cNvSpPr txBox="1"/>
            <p:nvPr/>
          </p:nvSpPr>
          <p:spPr>
            <a:xfrm>
              <a:off x="116140" y="2244015"/>
              <a:ext cx="2322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Quality of Life</a:t>
              </a:r>
              <a:endParaRPr lang="en-GB" b="1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0AF0C1-F147-424E-8E19-9CDB8A4B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2901" y="622802"/>
              <a:ext cx="1688759" cy="166277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97D010-4FAF-45AB-9770-46E82D068660}"/>
              </a:ext>
            </a:extLst>
          </p:cNvPr>
          <p:cNvGrpSpPr/>
          <p:nvPr/>
        </p:nvGrpSpPr>
        <p:grpSpPr>
          <a:xfrm>
            <a:off x="2721431" y="724568"/>
            <a:ext cx="2358560" cy="5622193"/>
            <a:chOff x="2721431" y="724568"/>
            <a:chExt cx="2358560" cy="56221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633623-22AD-42AD-AB0B-2B2A07BEB616}"/>
                </a:ext>
              </a:extLst>
            </p:cNvPr>
            <p:cNvSpPr txBox="1"/>
            <p:nvPr/>
          </p:nvSpPr>
          <p:spPr>
            <a:xfrm>
              <a:off x="2721431" y="3268995"/>
              <a:ext cx="2358560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Modern SMART cities (optimal space utilization, connected cities, broadband, internet of things)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Green/Eco-friendly cities and neighborhoods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SMART towns and rural settlements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Modern transport facilities and 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Efficient public and private services</a:t>
              </a:r>
              <a:endParaRPr lang="en-GB" sz="1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5FE9DD-5FD2-49B3-B2EF-05CD77A6D751}"/>
                </a:ext>
              </a:extLst>
            </p:cNvPr>
            <p:cNvSpPr txBox="1"/>
            <p:nvPr/>
          </p:nvSpPr>
          <p:spPr>
            <a:xfrm>
              <a:off x="2756748" y="2581517"/>
              <a:ext cx="2235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Modern Infrastructure and Livelihoods</a:t>
              </a:r>
              <a:endParaRPr lang="en-GB" sz="1600" b="1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B3888D-AEBD-4518-BC00-92D588021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30414" y="724568"/>
              <a:ext cx="1660032" cy="175424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C60615-EE2E-4534-BC5D-2BEEB21668BF}"/>
              </a:ext>
            </a:extLst>
          </p:cNvPr>
          <p:cNvSpPr txBox="1"/>
          <p:nvPr/>
        </p:nvSpPr>
        <p:spPr>
          <a:xfrm>
            <a:off x="311556" y="10683"/>
            <a:ext cx="1156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RWANDA’S VISION OF THE GOOD LIFE: TRANSION TO MIDDLE INCOME STATUS BY 2035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A24969F-ED38-4DEA-881A-B3AFDAD5476F}"/>
              </a:ext>
            </a:extLst>
          </p:cNvPr>
          <p:cNvGrpSpPr/>
          <p:nvPr/>
        </p:nvGrpSpPr>
        <p:grpSpPr>
          <a:xfrm>
            <a:off x="5183566" y="622802"/>
            <a:ext cx="2495439" cy="6263298"/>
            <a:chOff x="5161109" y="584018"/>
            <a:chExt cx="2495439" cy="62632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314EE5-22D6-4910-A11C-A309A446C3FC}"/>
                </a:ext>
              </a:extLst>
            </p:cNvPr>
            <p:cNvSpPr txBox="1"/>
            <p:nvPr/>
          </p:nvSpPr>
          <p:spPr>
            <a:xfrm>
              <a:off x="5161109" y="2876998"/>
              <a:ext cx="2495439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400" dirty="0"/>
                <a:t>Increased productivity and competitiveness while providing jobs </a:t>
              </a:r>
            </a:p>
            <a:p>
              <a:pPr marL="280988" lvl="1" indent="-168275">
                <a:buFont typeface="Arial" panose="020B0604020202020204" pitchFamily="34" charset="0"/>
                <a:buChar char="•"/>
              </a:pPr>
              <a:r>
                <a:rPr lang="en-US" sz="1400" dirty="0"/>
                <a:t>Diversified tourism</a:t>
              </a:r>
            </a:p>
            <a:p>
              <a:pPr marL="280988" lvl="1" indent="-168275">
                <a:buFont typeface="Arial" panose="020B0604020202020204" pitchFamily="34" charset="0"/>
                <a:buChar char="•"/>
              </a:pPr>
              <a:r>
                <a:rPr lang="en-US" sz="1400" dirty="0"/>
                <a:t>High value IT and tech services</a:t>
              </a:r>
            </a:p>
            <a:p>
              <a:pPr marL="280988" lvl="1" indent="-168275">
                <a:buFont typeface="Arial" panose="020B0604020202020204" pitchFamily="34" charset="0"/>
                <a:buChar char="•"/>
              </a:pPr>
              <a:r>
                <a:rPr lang="en-US" sz="1400" dirty="0"/>
                <a:t>Business and financial services </a:t>
              </a:r>
            </a:p>
            <a:p>
              <a:pPr marL="280988" lvl="1" indent="-168275">
                <a:buFont typeface="Arial" panose="020B0604020202020204" pitchFamily="34" charset="0"/>
                <a:buChar char="•"/>
              </a:pPr>
              <a:r>
                <a:rPr lang="en-US" sz="1400" dirty="0"/>
                <a:t>Logistics and aviation</a:t>
              </a:r>
            </a:p>
            <a:p>
              <a:pPr marL="280988" lvl="1" indent="-168275">
                <a:buFont typeface="Arial" panose="020B0604020202020204" pitchFamily="34" charset="0"/>
                <a:buChar char="•"/>
              </a:pPr>
              <a:r>
                <a:rPr lang="en-US" sz="1400" dirty="0"/>
                <a:t>Agro-processing: advanced food industry, technology intensive agriculture with a commercial focus</a:t>
              </a:r>
            </a:p>
            <a:p>
              <a:pPr marL="280988" lvl="1" indent="-168275">
                <a:buFont typeface="Arial" panose="020B0604020202020204" pitchFamily="34" charset="0"/>
                <a:buChar char="•"/>
              </a:pPr>
              <a:r>
                <a:rPr lang="en-US" sz="1400" dirty="0"/>
                <a:t>Scientific and technological innovations</a:t>
              </a:r>
            </a:p>
            <a:p>
              <a:pPr marL="280988" lvl="1" indent="-168275">
                <a:buFont typeface="Arial" panose="020B0604020202020204" pitchFamily="34" charset="0"/>
                <a:buChar char="•"/>
              </a:pPr>
              <a:r>
                <a:rPr lang="en-US" sz="1400" dirty="0"/>
                <a:t>Construction industry</a:t>
              </a:r>
            </a:p>
            <a:p>
              <a:pPr marL="280988" lvl="1" indent="-168275">
                <a:buFont typeface="Arial" panose="020B0604020202020204" pitchFamily="34" charset="0"/>
                <a:buChar char="•"/>
              </a:pPr>
              <a:r>
                <a:rPr lang="en-US" sz="1400" dirty="0"/>
                <a:t>Extractive industries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22A309-E5AE-4D06-969E-975C9E2B117F}"/>
                </a:ext>
              </a:extLst>
            </p:cNvPr>
            <p:cNvSpPr txBox="1"/>
            <p:nvPr/>
          </p:nvSpPr>
          <p:spPr>
            <a:xfrm>
              <a:off x="5197638" y="2220785"/>
              <a:ext cx="2096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Transformation for Prosperity</a:t>
              </a:r>
              <a:endParaRPr lang="en-GB" sz="1600" b="1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224E393-C6C9-489C-8B05-D2075D57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03988" y="584018"/>
              <a:ext cx="2003149" cy="165999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DECD76-EBA3-4809-ADB6-FC2D14FA64DA}"/>
              </a:ext>
            </a:extLst>
          </p:cNvPr>
          <p:cNvGrpSpPr/>
          <p:nvPr/>
        </p:nvGrpSpPr>
        <p:grpSpPr>
          <a:xfrm>
            <a:off x="7648014" y="622802"/>
            <a:ext cx="2142852" cy="6209387"/>
            <a:chOff x="7679005" y="626576"/>
            <a:chExt cx="2142852" cy="62093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C82A47-FA86-4FC1-AD31-0CA98FA4ECDF}"/>
                </a:ext>
              </a:extLst>
            </p:cNvPr>
            <p:cNvSpPr txBox="1"/>
            <p:nvPr/>
          </p:nvSpPr>
          <p:spPr>
            <a:xfrm>
              <a:off x="7731824" y="3296533"/>
              <a:ext cx="2090033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Self-determination, including self sufficiency, solidarity and dignity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Unity and Rwandan Identity/culture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Integrity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Equity (including Gender)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Transparency and openness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Accountability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Community participation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National stability</a:t>
              </a:r>
              <a:endParaRPr lang="en-GB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F47427-BA9D-4806-ACCA-9789F3E85B4C}"/>
                </a:ext>
              </a:extLst>
            </p:cNvPr>
            <p:cNvSpPr txBox="1"/>
            <p:nvPr/>
          </p:nvSpPr>
          <p:spPr>
            <a:xfrm>
              <a:off x="7691544" y="2827738"/>
              <a:ext cx="2046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Core Shared Values</a:t>
              </a:r>
              <a:endParaRPr lang="en-GB" sz="1600" b="1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E616BCE-F1E7-4CC9-9F94-B386F7E3A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79005" y="626576"/>
              <a:ext cx="2107938" cy="214801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3D22F3-E4B6-473B-BA68-FB7982747BCA}"/>
              </a:ext>
            </a:extLst>
          </p:cNvPr>
          <p:cNvGrpSpPr/>
          <p:nvPr/>
        </p:nvGrpSpPr>
        <p:grpSpPr>
          <a:xfrm>
            <a:off x="9944685" y="580764"/>
            <a:ext cx="2184508" cy="4989023"/>
            <a:chOff x="9944685" y="580764"/>
            <a:chExt cx="2184508" cy="49890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270FE0-A556-4E4F-B7CB-AB9F7DD4EC0A}"/>
                </a:ext>
              </a:extLst>
            </p:cNvPr>
            <p:cNvSpPr txBox="1"/>
            <p:nvPr/>
          </p:nvSpPr>
          <p:spPr>
            <a:xfrm>
              <a:off x="9973848" y="3784683"/>
              <a:ext cx="215534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Regional integration – EAC, </a:t>
              </a:r>
              <a:r>
                <a:rPr lang="en-US" sz="1400" dirty="0" err="1"/>
                <a:t>AfCTA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Multilateral and bilateral cooperation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Positioning abroad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Freeing Rwanda from aid dependency</a:t>
              </a:r>
              <a:endParaRPr lang="en-GB" sz="1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1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D5A0BE-BB0D-4995-AF1C-9543A769495A}"/>
                </a:ext>
              </a:extLst>
            </p:cNvPr>
            <p:cNvSpPr txBox="1"/>
            <p:nvPr/>
          </p:nvSpPr>
          <p:spPr>
            <a:xfrm>
              <a:off x="9944685" y="2665590"/>
              <a:ext cx="2068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International cooperation and positioning</a:t>
              </a:r>
              <a:endParaRPr lang="en-GB" sz="1600" b="1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72D326-89AB-4801-8154-99DB534D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58811" y="580764"/>
              <a:ext cx="2117049" cy="2041853"/>
            </a:xfrm>
            <a:prstGeom prst="rect">
              <a:avLst/>
            </a:prstGeom>
          </p:spPr>
        </p:pic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10B17E-8C95-4A84-9445-68B82EDB6D6E}"/>
              </a:ext>
            </a:extLst>
          </p:cNvPr>
          <p:cNvCxnSpPr>
            <a:cxnSpLocks/>
          </p:cNvCxnSpPr>
          <p:nvPr/>
        </p:nvCxnSpPr>
        <p:spPr>
          <a:xfrm>
            <a:off x="7648014" y="698757"/>
            <a:ext cx="0" cy="61334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1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FEA1-B80D-4EAF-BFE7-ABC5B1F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13" y="160029"/>
            <a:ext cx="5799383" cy="42266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 ECONOMICS TO ACHIEVE THE GOOD LIFE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4222B0-61CB-47C3-B1AA-7E2540EC8F70}"/>
              </a:ext>
            </a:extLst>
          </p:cNvPr>
          <p:cNvSpPr txBox="1">
            <a:spLocks/>
          </p:cNvSpPr>
          <p:nvPr/>
        </p:nvSpPr>
        <p:spPr>
          <a:xfrm>
            <a:off x="6602279" y="3834"/>
            <a:ext cx="5301834" cy="422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 POLITICS TO ACHIEVE THE GOOD LIFE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E7E609-AC86-4327-A5B1-DA3B5BEAF722}"/>
              </a:ext>
            </a:extLst>
          </p:cNvPr>
          <p:cNvGrpSpPr/>
          <p:nvPr/>
        </p:nvGrpSpPr>
        <p:grpSpPr>
          <a:xfrm>
            <a:off x="6724355" y="644443"/>
            <a:ext cx="5252527" cy="5738168"/>
            <a:chOff x="6724355" y="644443"/>
            <a:chExt cx="5252527" cy="573816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870286F-AA11-457D-B084-A8C5B61F238C}"/>
                </a:ext>
              </a:extLst>
            </p:cNvPr>
            <p:cNvGrpSpPr/>
            <p:nvPr/>
          </p:nvGrpSpPr>
          <p:grpSpPr>
            <a:xfrm>
              <a:off x="6724355" y="644443"/>
              <a:ext cx="5060041" cy="5738168"/>
              <a:chOff x="6724355" y="644443"/>
              <a:chExt cx="5060041" cy="573816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53A45D-CAE6-4878-9791-A1D7A9AC5635}"/>
                  </a:ext>
                </a:extLst>
              </p:cNvPr>
              <p:cNvSpPr txBox="1"/>
              <p:nvPr/>
            </p:nvSpPr>
            <p:spPr>
              <a:xfrm>
                <a:off x="6724355" y="2099542"/>
                <a:ext cx="42625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Inclusive development model including gender equality, pro-poor growth, unity and solidarity</a:t>
                </a:r>
                <a:endParaRPr lang="en-GB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19DC28-22A0-42C9-A924-DDFAD92BCDA5}"/>
                  </a:ext>
                </a:extLst>
              </p:cNvPr>
              <p:cNvSpPr txBox="1"/>
              <p:nvPr/>
            </p:nvSpPr>
            <p:spPr>
              <a:xfrm>
                <a:off x="6724356" y="1139483"/>
                <a:ext cx="3756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Visionary Leadership</a:t>
                </a:r>
                <a:endParaRPr lang="en-GB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F5F163-B58B-4403-AE76-A19C9F158089}"/>
                  </a:ext>
                </a:extLst>
              </p:cNvPr>
              <p:cNvSpPr txBox="1"/>
              <p:nvPr/>
            </p:nvSpPr>
            <p:spPr>
              <a:xfrm>
                <a:off x="6724355" y="3731052"/>
                <a:ext cx="3685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Strong governance  and strong bureaucracy</a:t>
                </a:r>
                <a:endParaRPr lang="en-GB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731E1B-A612-46DD-93E8-1EA1EBC5B25E}"/>
                  </a:ext>
                </a:extLst>
              </p:cNvPr>
              <p:cNvSpPr txBox="1"/>
              <p:nvPr/>
            </p:nvSpPr>
            <p:spPr>
              <a:xfrm>
                <a:off x="6724355" y="4887521"/>
                <a:ext cx="37560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Home grown solutions:- VUP Community Works, </a:t>
                </a:r>
                <a:r>
                  <a:rPr lang="en-US" dirty="0" err="1"/>
                  <a:t>Girinka</a:t>
                </a:r>
                <a:r>
                  <a:rPr lang="en-US" dirty="0"/>
                  <a:t>, </a:t>
                </a:r>
                <a:r>
                  <a:rPr lang="en-US" dirty="0" err="1"/>
                  <a:t>Umuganda</a:t>
                </a:r>
                <a:r>
                  <a:rPr lang="en-US" dirty="0"/>
                  <a:t>, etc.</a:t>
                </a:r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3D740D-5F6E-4748-BD26-017BFBA249CD}"/>
                  </a:ext>
                </a:extLst>
              </p:cNvPr>
              <p:cNvSpPr txBox="1"/>
              <p:nvPr/>
            </p:nvSpPr>
            <p:spPr>
              <a:xfrm>
                <a:off x="6724355" y="6013279"/>
                <a:ext cx="3404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Stable national security</a:t>
                </a:r>
                <a:endParaRPr lang="en-GB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CF1AFBA-3E32-4934-8D79-00B210F8B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80431" y="644443"/>
                <a:ext cx="1256711" cy="97175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AEE6316-2231-44C0-86FB-7F293FDC5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686258" y="2036198"/>
                <a:ext cx="1098138" cy="105913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48C5D4D-7B5D-4EB7-99A2-E6F9D5D30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562587" y="3613599"/>
                <a:ext cx="1092397" cy="1080587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271568-A289-4C2D-98F2-826D18696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320736" y="5045258"/>
              <a:ext cx="1656146" cy="128457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6131D9-7523-4C05-8BC9-B7612B39FB89}"/>
              </a:ext>
            </a:extLst>
          </p:cNvPr>
          <p:cNvGrpSpPr/>
          <p:nvPr/>
        </p:nvGrpSpPr>
        <p:grpSpPr>
          <a:xfrm>
            <a:off x="244291" y="480985"/>
            <a:ext cx="6074605" cy="6279486"/>
            <a:chOff x="27622" y="224447"/>
            <a:chExt cx="6068378" cy="64998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463FAA-C19D-472F-A1AB-F20307B47450}"/>
                </a:ext>
              </a:extLst>
            </p:cNvPr>
            <p:cNvSpPr txBox="1"/>
            <p:nvPr/>
          </p:nvSpPr>
          <p:spPr>
            <a:xfrm>
              <a:off x="120748" y="1139483"/>
              <a:ext cx="4394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 and Sustained Economic Growth of 10% to reach Middle Income status by 2035</a:t>
              </a:r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6D81F3-8307-498D-A0A6-E737BFC124A7}"/>
                </a:ext>
              </a:extLst>
            </p:cNvPr>
            <p:cNvSpPr txBox="1"/>
            <p:nvPr/>
          </p:nvSpPr>
          <p:spPr>
            <a:xfrm>
              <a:off x="101000" y="2286391"/>
              <a:ext cx="42625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Build on Successful foundations e.g. ICT, Ease of Doing Business</a:t>
              </a:r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F48FB5-C890-4CBC-ABA4-5C30DE3F51EA}"/>
                </a:ext>
              </a:extLst>
            </p:cNvPr>
            <p:cNvSpPr txBox="1"/>
            <p:nvPr/>
          </p:nvSpPr>
          <p:spPr>
            <a:xfrm>
              <a:off x="120748" y="3259491"/>
              <a:ext cx="4262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Investment in Human Capital Development </a:t>
              </a:r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9C9615-B47E-4987-B7AC-F15173D3DB1F}"/>
                </a:ext>
              </a:extLst>
            </p:cNvPr>
            <p:cNvSpPr txBox="1"/>
            <p:nvPr/>
          </p:nvSpPr>
          <p:spPr>
            <a:xfrm>
              <a:off x="100999" y="4114739"/>
              <a:ext cx="4262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Investment in Natural Capital Development</a:t>
              </a:r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95E805-8A92-42BD-B7C9-3CA63E6A69DD}"/>
                </a:ext>
              </a:extLst>
            </p:cNvPr>
            <p:cNvSpPr txBox="1"/>
            <p:nvPr/>
          </p:nvSpPr>
          <p:spPr>
            <a:xfrm>
              <a:off x="77147" y="5142926"/>
              <a:ext cx="4206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Investment in Built Capital/Infrastructure</a:t>
              </a:r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465EEF-96BC-442D-9F26-A8E7DE625347}"/>
                </a:ext>
              </a:extLst>
            </p:cNvPr>
            <p:cNvSpPr txBox="1"/>
            <p:nvPr/>
          </p:nvSpPr>
          <p:spPr>
            <a:xfrm>
              <a:off x="27622" y="6263798"/>
              <a:ext cx="4206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Investment in Financial Systems</a:t>
              </a:r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BBAA58-5A8A-473D-8212-1241C9E7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5630" y="961385"/>
              <a:ext cx="892015" cy="91971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554136-6829-403A-8775-C8F8D246E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52411" y="2885958"/>
              <a:ext cx="1092396" cy="954346"/>
            </a:xfrm>
            <a:prstGeom prst="rect">
              <a:avLst/>
            </a:prstGeom>
          </p:spPr>
        </p:pic>
        <p:sp>
          <p:nvSpPr>
            <p:cNvPr id="18" name="Freeform 683">
              <a:extLst>
                <a:ext uri="{FF2B5EF4-FFF2-40B4-BE49-F238E27FC236}">
                  <a16:creationId xmlns:a16="http://schemas.microsoft.com/office/drawing/2014/main" id="{6A0A8443-2314-413B-9250-1ACE8B652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713" y="3856576"/>
              <a:ext cx="893564" cy="885658"/>
            </a:xfrm>
            <a:custGeom>
              <a:avLst/>
              <a:gdLst>
                <a:gd name="T0" fmla="*/ 1196395 w 297522"/>
                <a:gd name="T1" fmla="*/ 837905 h 293327"/>
                <a:gd name="T2" fmla="*/ 552851 w 297522"/>
                <a:gd name="T3" fmla="*/ 837905 h 293327"/>
                <a:gd name="T4" fmla="*/ 901175 w 297522"/>
                <a:gd name="T5" fmla="*/ 715132 h 293327"/>
                <a:gd name="T6" fmla="*/ 901175 w 297522"/>
                <a:gd name="T7" fmla="*/ 715132 h 293327"/>
                <a:gd name="T8" fmla="*/ 848075 w 297522"/>
                <a:gd name="T9" fmla="*/ 936992 h 293327"/>
                <a:gd name="T10" fmla="*/ 1522821 w 297522"/>
                <a:gd name="T11" fmla="*/ 626783 h 293327"/>
                <a:gd name="T12" fmla="*/ 1522821 w 297522"/>
                <a:gd name="T13" fmla="*/ 932704 h 293327"/>
                <a:gd name="T14" fmla="*/ 1580068 w 297522"/>
                <a:gd name="T15" fmla="*/ 611588 h 293327"/>
                <a:gd name="T16" fmla="*/ 182249 w 297522"/>
                <a:gd name="T17" fmla="*/ 611588 h 293327"/>
                <a:gd name="T18" fmla="*/ 237711 w 297522"/>
                <a:gd name="T19" fmla="*/ 932704 h 293327"/>
                <a:gd name="T20" fmla="*/ 241980 w 297522"/>
                <a:gd name="T21" fmla="*/ 626783 h 293327"/>
                <a:gd name="T22" fmla="*/ 1113567 w 297522"/>
                <a:gd name="T23" fmla="*/ 721593 h 293327"/>
                <a:gd name="T24" fmla="*/ 1158167 w 297522"/>
                <a:gd name="T25" fmla="*/ 540650 h 293327"/>
                <a:gd name="T26" fmla="*/ 1064715 w 297522"/>
                <a:gd name="T27" fmla="*/ 700054 h 293327"/>
                <a:gd name="T28" fmla="*/ 644184 w 297522"/>
                <a:gd name="T29" fmla="*/ 540650 h 293327"/>
                <a:gd name="T30" fmla="*/ 848075 w 297522"/>
                <a:gd name="T31" fmla="*/ 540650 h 293327"/>
                <a:gd name="T32" fmla="*/ 516749 w 297522"/>
                <a:gd name="T33" fmla="*/ 794827 h 293327"/>
                <a:gd name="T34" fmla="*/ 423297 w 297522"/>
                <a:gd name="T35" fmla="*/ 540650 h 293327"/>
                <a:gd name="T36" fmla="*/ 1743337 w 297522"/>
                <a:gd name="T37" fmla="*/ 611588 h 293327"/>
                <a:gd name="T38" fmla="*/ 1331989 w 297522"/>
                <a:gd name="T39" fmla="*/ 1761522 h 293327"/>
                <a:gd name="T40" fmla="*/ 1378633 w 297522"/>
                <a:gd name="T41" fmla="*/ 1668221 h 293327"/>
                <a:gd name="T42" fmla="*/ 1645802 w 297522"/>
                <a:gd name="T43" fmla="*/ 568200 h 293327"/>
                <a:gd name="T44" fmla="*/ 1404078 w 297522"/>
                <a:gd name="T45" fmla="*/ 1368812 h 293327"/>
                <a:gd name="T46" fmla="*/ 1361675 w 297522"/>
                <a:gd name="T47" fmla="*/ 1338436 h 293327"/>
                <a:gd name="T48" fmla="*/ 1438005 w 297522"/>
                <a:gd name="T49" fmla="*/ 965245 h 293327"/>
                <a:gd name="T50" fmla="*/ 1071180 w 297522"/>
                <a:gd name="T51" fmla="*/ 1433901 h 293327"/>
                <a:gd name="T52" fmla="*/ 1028778 w 297522"/>
                <a:gd name="T53" fmla="*/ 1592284 h 293327"/>
                <a:gd name="T54" fmla="*/ 1196285 w 297522"/>
                <a:gd name="T55" fmla="*/ 1203916 h 293327"/>
                <a:gd name="T56" fmla="*/ 1448607 w 297522"/>
                <a:gd name="T57" fmla="*/ 726583 h 293327"/>
                <a:gd name="T58" fmla="*/ 1590671 w 297522"/>
                <a:gd name="T59" fmla="*/ 557347 h 293327"/>
                <a:gd name="T60" fmla="*/ 171580 w 297522"/>
                <a:gd name="T61" fmla="*/ 557347 h 293327"/>
                <a:gd name="T62" fmla="*/ 314509 w 297522"/>
                <a:gd name="T63" fmla="*/ 726583 h 293327"/>
                <a:gd name="T64" fmla="*/ 568358 w 297522"/>
                <a:gd name="T65" fmla="*/ 1203916 h 293327"/>
                <a:gd name="T66" fmla="*/ 736889 w 297522"/>
                <a:gd name="T67" fmla="*/ 1592284 h 293327"/>
                <a:gd name="T68" fmla="*/ 694225 w 297522"/>
                <a:gd name="T69" fmla="*/ 1433901 h 293327"/>
                <a:gd name="T70" fmla="*/ 323042 w 297522"/>
                <a:gd name="T71" fmla="*/ 965245 h 293327"/>
                <a:gd name="T72" fmla="*/ 401967 w 297522"/>
                <a:gd name="T73" fmla="*/ 1338436 h 293327"/>
                <a:gd name="T74" fmla="*/ 357174 w 297522"/>
                <a:gd name="T75" fmla="*/ 1368812 h 293327"/>
                <a:gd name="T76" fmla="*/ 116120 w 297522"/>
                <a:gd name="T77" fmla="*/ 568200 h 293327"/>
                <a:gd name="T78" fmla="*/ 384903 w 297522"/>
                <a:gd name="T79" fmla="*/ 1668221 h 293327"/>
                <a:gd name="T80" fmla="*/ 431836 w 297522"/>
                <a:gd name="T81" fmla="*/ 1761522 h 293327"/>
                <a:gd name="T82" fmla="*/ 20121 w 297522"/>
                <a:gd name="T83" fmla="*/ 609418 h 293327"/>
                <a:gd name="T84" fmla="*/ 1064715 w 297522"/>
                <a:gd name="T85" fmla="*/ 329561 h 293327"/>
                <a:gd name="T86" fmla="*/ 1102943 w 297522"/>
                <a:gd name="T87" fmla="*/ 486804 h 293327"/>
                <a:gd name="T88" fmla="*/ 644184 w 297522"/>
                <a:gd name="T89" fmla="*/ 486804 h 293327"/>
                <a:gd name="T90" fmla="*/ 684538 w 297522"/>
                <a:gd name="T91" fmla="*/ 329561 h 293327"/>
                <a:gd name="T92" fmla="*/ 1158167 w 297522"/>
                <a:gd name="T93" fmla="*/ 486804 h 293327"/>
                <a:gd name="T94" fmla="*/ 518876 w 297522"/>
                <a:gd name="T95" fmla="*/ 232634 h 293327"/>
                <a:gd name="T96" fmla="*/ 635686 w 297522"/>
                <a:gd name="T97" fmla="*/ 308023 h 293327"/>
                <a:gd name="T98" fmla="*/ 901175 w 297522"/>
                <a:gd name="T99" fmla="*/ 314486 h 293327"/>
                <a:gd name="T100" fmla="*/ 848075 w 297522"/>
                <a:gd name="T101" fmla="*/ 90470 h 293327"/>
                <a:gd name="T102" fmla="*/ 848075 w 297522"/>
                <a:gd name="T103" fmla="*/ 90470 h 293327"/>
                <a:gd name="T104" fmla="*/ 1196395 w 297522"/>
                <a:gd name="T105" fmla="*/ 191710 h 293327"/>
                <a:gd name="T106" fmla="*/ 552851 w 297522"/>
                <a:gd name="T107" fmla="*/ 191710 h 293327"/>
                <a:gd name="T108" fmla="*/ 873560 w 297522"/>
                <a:gd name="T109" fmla="*/ 0 h 293327"/>
                <a:gd name="T110" fmla="*/ 1381174 w 297522"/>
                <a:gd name="T111" fmla="*/ 514805 h 293327"/>
                <a:gd name="T112" fmla="*/ 873560 w 297522"/>
                <a:gd name="T113" fmla="*/ 1027454 h 293327"/>
                <a:gd name="T114" fmla="*/ 368076 w 297522"/>
                <a:gd name="T115" fmla="*/ 514805 h 293327"/>
                <a:gd name="T116" fmla="*/ 873560 w 297522"/>
                <a:gd name="T117" fmla="*/ 0 h 293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7522" h="293327">
                  <a:moveTo>
                    <a:pt x="184112" y="128408"/>
                  </a:moveTo>
                  <a:cubicBezTo>
                    <a:pt x="176580" y="142038"/>
                    <a:pt x="166895" y="153875"/>
                    <a:pt x="160080" y="161048"/>
                  </a:cubicBezTo>
                  <a:cubicBezTo>
                    <a:pt x="175862" y="158538"/>
                    <a:pt x="190568" y="151005"/>
                    <a:pt x="202046" y="139527"/>
                  </a:cubicBezTo>
                  <a:cubicBezTo>
                    <a:pt x="196666" y="135582"/>
                    <a:pt x="190568" y="131636"/>
                    <a:pt x="184112" y="128408"/>
                  </a:cubicBezTo>
                  <a:close/>
                  <a:moveTo>
                    <a:pt x="111300" y="128408"/>
                  </a:moveTo>
                  <a:cubicBezTo>
                    <a:pt x="104485" y="131636"/>
                    <a:pt x="98387" y="135582"/>
                    <a:pt x="93365" y="139527"/>
                  </a:cubicBezTo>
                  <a:cubicBezTo>
                    <a:pt x="104843" y="151005"/>
                    <a:pt x="119549" y="158538"/>
                    <a:pt x="135331" y="161048"/>
                  </a:cubicBezTo>
                  <a:cubicBezTo>
                    <a:pt x="128158" y="153875"/>
                    <a:pt x="118832" y="142397"/>
                    <a:pt x="111300" y="128408"/>
                  </a:cubicBezTo>
                  <a:close/>
                  <a:moveTo>
                    <a:pt x="152189" y="119083"/>
                  </a:moveTo>
                  <a:lnTo>
                    <a:pt x="152189" y="156027"/>
                  </a:lnTo>
                  <a:cubicBezTo>
                    <a:pt x="158646" y="149212"/>
                    <a:pt x="168330" y="138093"/>
                    <a:pt x="175504" y="124463"/>
                  </a:cubicBezTo>
                  <a:cubicBezTo>
                    <a:pt x="168330" y="121593"/>
                    <a:pt x="160439" y="119800"/>
                    <a:pt x="152189" y="119083"/>
                  </a:cubicBezTo>
                  <a:close/>
                  <a:moveTo>
                    <a:pt x="143222" y="119083"/>
                  </a:moveTo>
                  <a:cubicBezTo>
                    <a:pt x="134973" y="119800"/>
                    <a:pt x="127082" y="121593"/>
                    <a:pt x="119549" y="124463"/>
                  </a:cubicBezTo>
                  <a:cubicBezTo>
                    <a:pt x="127082" y="138093"/>
                    <a:pt x="136766" y="149212"/>
                    <a:pt x="143222" y="156027"/>
                  </a:cubicBezTo>
                  <a:lnTo>
                    <a:pt x="143222" y="119083"/>
                  </a:lnTo>
                  <a:close/>
                  <a:moveTo>
                    <a:pt x="261111" y="100758"/>
                  </a:moveTo>
                  <a:cubicBezTo>
                    <a:pt x="259321" y="101119"/>
                    <a:pt x="257888" y="102203"/>
                    <a:pt x="257172" y="104371"/>
                  </a:cubicBezTo>
                  <a:cubicBezTo>
                    <a:pt x="255024" y="107983"/>
                    <a:pt x="254666" y="113764"/>
                    <a:pt x="253591" y="121713"/>
                  </a:cubicBezTo>
                  <a:cubicBezTo>
                    <a:pt x="252875" y="130022"/>
                    <a:pt x="251443" y="140139"/>
                    <a:pt x="248936" y="151700"/>
                  </a:cubicBezTo>
                  <a:cubicBezTo>
                    <a:pt x="251443" y="152061"/>
                    <a:pt x="254666" y="153145"/>
                    <a:pt x="257172" y="155313"/>
                  </a:cubicBezTo>
                  <a:cubicBezTo>
                    <a:pt x="258246" y="155674"/>
                    <a:pt x="258604" y="156035"/>
                    <a:pt x="259321" y="156758"/>
                  </a:cubicBezTo>
                  <a:cubicBezTo>
                    <a:pt x="263976" y="136887"/>
                    <a:pt x="265408" y="121351"/>
                    <a:pt x="266124" y="110513"/>
                  </a:cubicBezTo>
                  <a:cubicBezTo>
                    <a:pt x="266124" y="107261"/>
                    <a:pt x="266482" y="104371"/>
                    <a:pt x="266840" y="101841"/>
                  </a:cubicBezTo>
                  <a:cubicBezTo>
                    <a:pt x="265050" y="100758"/>
                    <a:pt x="262901" y="100396"/>
                    <a:pt x="261111" y="100758"/>
                  </a:cubicBezTo>
                  <a:close/>
                  <a:moveTo>
                    <a:pt x="36542" y="100758"/>
                  </a:moveTo>
                  <a:cubicBezTo>
                    <a:pt x="34380" y="100396"/>
                    <a:pt x="32579" y="100758"/>
                    <a:pt x="30778" y="101841"/>
                  </a:cubicBezTo>
                  <a:cubicBezTo>
                    <a:pt x="30778" y="104371"/>
                    <a:pt x="31138" y="107261"/>
                    <a:pt x="31498" y="110513"/>
                  </a:cubicBezTo>
                  <a:cubicBezTo>
                    <a:pt x="32219" y="121351"/>
                    <a:pt x="33660" y="136887"/>
                    <a:pt x="37983" y="156758"/>
                  </a:cubicBezTo>
                  <a:cubicBezTo>
                    <a:pt x="39064" y="156035"/>
                    <a:pt x="39784" y="155674"/>
                    <a:pt x="40144" y="155313"/>
                  </a:cubicBezTo>
                  <a:cubicBezTo>
                    <a:pt x="43387" y="153145"/>
                    <a:pt x="45908" y="152061"/>
                    <a:pt x="48791" y="151700"/>
                  </a:cubicBezTo>
                  <a:cubicBezTo>
                    <a:pt x="45908" y="140139"/>
                    <a:pt x="44828" y="130022"/>
                    <a:pt x="43747" y="121713"/>
                  </a:cubicBezTo>
                  <a:cubicBezTo>
                    <a:pt x="43026" y="113764"/>
                    <a:pt x="42306" y="107983"/>
                    <a:pt x="40865" y="104371"/>
                  </a:cubicBezTo>
                  <a:cubicBezTo>
                    <a:pt x="39784" y="102203"/>
                    <a:pt x="37983" y="101119"/>
                    <a:pt x="36542" y="100758"/>
                  </a:cubicBezTo>
                  <a:close/>
                  <a:moveTo>
                    <a:pt x="195590" y="90029"/>
                  </a:moveTo>
                  <a:cubicBezTo>
                    <a:pt x="194872" y="100790"/>
                    <a:pt x="192003" y="111192"/>
                    <a:pt x="188058" y="120159"/>
                  </a:cubicBezTo>
                  <a:cubicBezTo>
                    <a:pt x="195590" y="123745"/>
                    <a:pt x="202046" y="128408"/>
                    <a:pt x="207785" y="132354"/>
                  </a:cubicBezTo>
                  <a:cubicBezTo>
                    <a:pt x="217111" y="120517"/>
                    <a:pt x="223208" y="106170"/>
                    <a:pt x="223926" y="90029"/>
                  </a:cubicBezTo>
                  <a:lnTo>
                    <a:pt x="195590" y="90029"/>
                  </a:lnTo>
                  <a:close/>
                  <a:moveTo>
                    <a:pt x="152189" y="90029"/>
                  </a:moveTo>
                  <a:lnTo>
                    <a:pt x="152189" y="109757"/>
                  </a:lnTo>
                  <a:cubicBezTo>
                    <a:pt x="161874" y="110474"/>
                    <a:pt x="171199" y="112985"/>
                    <a:pt x="179808" y="116572"/>
                  </a:cubicBezTo>
                  <a:cubicBezTo>
                    <a:pt x="183395" y="108322"/>
                    <a:pt x="185547" y="99355"/>
                    <a:pt x="186264" y="90029"/>
                  </a:cubicBezTo>
                  <a:lnTo>
                    <a:pt x="152189" y="90029"/>
                  </a:lnTo>
                  <a:close/>
                  <a:moveTo>
                    <a:pt x="108789" y="90029"/>
                  </a:moveTo>
                  <a:cubicBezTo>
                    <a:pt x="109506" y="99355"/>
                    <a:pt x="112376" y="108322"/>
                    <a:pt x="115604" y="116572"/>
                  </a:cubicBezTo>
                  <a:cubicBezTo>
                    <a:pt x="124212" y="112985"/>
                    <a:pt x="133538" y="110474"/>
                    <a:pt x="143222" y="109757"/>
                  </a:cubicBezTo>
                  <a:lnTo>
                    <a:pt x="143222" y="90029"/>
                  </a:lnTo>
                  <a:lnTo>
                    <a:pt x="108789" y="90029"/>
                  </a:lnTo>
                  <a:close/>
                  <a:moveTo>
                    <a:pt x="71486" y="90029"/>
                  </a:moveTo>
                  <a:cubicBezTo>
                    <a:pt x="72562" y="106170"/>
                    <a:pt x="78301" y="120517"/>
                    <a:pt x="87268" y="132354"/>
                  </a:cubicBezTo>
                  <a:cubicBezTo>
                    <a:pt x="93365" y="128408"/>
                    <a:pt x="99822" y="123745"/>
                    <a:pt x="107354" y="120159"/>
                  </a:cubicBezTo>
                  <a:cubicBezTo>
                    <a:pt x="103409" y="111192"/>
                    <a:pt x="100539" y="100790"/>
                    <a:pt x="100180" y="90029"/>
                  </a:cubicBezTo>
                  <a:lnTo>
                    <a:pt x="71486" y="90029"/>
                  </a:lnTo>
                  <a:close/>
                  <a:moveTo>
                    <a:pt x="274360" y="86306"/>
                  </a:moveTo>
                  <a:cubicBezTo>
                    <a:pt x="279731" y="84138"/>
                    <a:pt x="283670" y="85222"/>
                    <a:pt x="285819" y="86667"/>
                  </a:cubicBezTo>
                  <a:cubicBezTo>
                    <a:pt x="292622" y="90641"/>
                    <a:pt x="294055" y="100758"/>
                    <a:pt x="294413" y="101841"/>
                  </a:cubicBezTo>
                  <a:cubicBezTo>
                    <a:pt x="309452" y="183132"/>
                    <a:pt x="266482" y="250694"/>
                    <a:pt x="239626" y="283572"/>
                  </a:cubicBezTo>
                  <a:cubicBezTo>
                    <a:pt x="236403" y="287907"/>
                    <a:pt x="231748" y="291159"/>
                    <a:pt x="226377" y="292966"/>
                  </a:cubicBezTo>
                  <a:cubicBezTo>
                    <a:pt x="226019" y="293327"/>
                    <a:pt x="225661" y="293327"/>
                    <a:pt x="224945" y="293327"/>
                  </a:cubicBezTo>
                  <a:cubicBezTo>
                    <a:pt x="223154" y="293327"/>
                    <a:pt x="221364" y="292243"/>
                    <a:pt x="221006" y="290436"/>
                  </a:cubicBezTo>
                  <a:cubicBezTo>
                    <a:pt x="219931" y="288269"/>
                    <a:pt x="221006" y="285740"/>
                    <a:pt x="223154" y="284656"/>
                  </a:cubicBezTo>
                  <a:cubicBezTo>
                    <a:pt x="226735" y="283211"/>
                    <a:pt x="230316" y="281043"/>
                    <a:pt x="232822" y="277791"/>
                  </a:cubicBezTo>
                  <a:cubicBezTo>
                    <a:pt x="258604" y="245997"/>
                    <a:pt x="300142" y="181326"/>
                    <a:pt x="285103" y="102925"/>
                  </a:cubicBezTo>
                  <a:cubicBezTo>
                    <a:pt x="285103" y="100758"/>
                    <a:pt x="283670" y="95700"/>
                    <a:pt x="281164" y="94254"/>
                  </a:cubicBezTo>
                  <a:cubicBezTo>
                    <a:pt x="280806" y="94254"/>
                    <a:pt x="280089" y="93532"/>
                    <a:pt x="277941" y="94616"/>
                  </a:cubicBezTo>
                  <a:cubicBezTo>
                    <a:pt x="276150" y="95338"/>
                    <a:pt x="275434" y="104371"/>
                    <a:pt x="275076" y="111235"/>
                  </a:cubicBezTo>
                  <a:cubicBezTo>
                    <a:pt x="273644" y="124964"/>
                    <a:pt x="272570" y="145558"/>
                    <a:pt x="264334" y="173378"/>
                  </a:cubicBezTo>
                  <a:cubicBezTo>
                    <a:pt x="262543" y="186023"/>
                    <a:pt x="253591" y="204087"/>
                    <a:pt x="237119" y="227933"/>
                  </a:cubicBezTo>
                  <a:cubicBezTo>
                    <a:pt x="236403" y="229017"/>
                    <a:pt x="234971" y="229739"/>
                    <a:pt x="233539" y="229739"/>
                  </a:cubicBezTo>
                  <a:cubicBezTo>
                    <a:pt x="232822" y="229739"/>
                    <a:pt x="231748" y="229739"/>
                    <a:pt x="231032" y="229017"/>
                  </a:cubicBezTo>
                  <a:cubicBezTo>
                    <a:pt x="229242" y="227571"/>
                    <a:pt x="228525" y="224681"/>
                    <a:pt x="229958" y="222875"/>
                  </a:cubicBezTo>
                  <a:cubicBezTo>
                    <a:pt x="249294" y="194333"/>
                    <a:pt x="254666" y="179520"/>
                    <a:pt x="255382" y="171932"/>
                  </a:cubicBezTo>
                  <a:cubicBezTo>
                    <a:pt x="256098" y="164706"/>
                    <a:pt x="253591" y="163261"/>
                    <a:pt x="252517" y="162900"/>
                  </a:cubicBezTo>
                  <a:cubicBezTo>
                    <a:pt x="248936" y="160371"/>
                    <a:pt x="245713" y="159648"/>
                    <a:pt x="242849" y="160732"/>
                  </a:cubicBezTo>
                  <a:cubicBezTo>
                    <a:pt x="239626" y="161816"/>
                    <a:pt x="237478" y="165429"/>
                    <a:pt x="237478" y="165429"/>
                  </a:cubicBezTo>
                  <a:cubicBezTo>
                    <a:pt x="221006" y="199029"/>
                    <a:pt x="214202" y="203365"/>
                    <a:pt x="206682" y="208062"/>
                  </a:cubicBezTo>
                  <a:cubicBezTo>
                    <a:pt x="200595" y="212036"/>
                    <a:pt x="194507" y="215649"/>
                    <a:pt x="180900" y="238772"/>
                  </a:cubicBezTo>
                  <a:cubicBezTo>
                    <a:pt x="176961" y="244914"/>
                    <a:pt x="175887" y="252501"/>
                    <a:pt x="178036" y="259365"/>
                  </a:cubicBezTo>
                  <a:cubicBezTo>
                    <a:pt x="178752" y="262256"/>
                    <a:pt x="177320" y="264423"/>
                    <a:pt x="174813" y="265146"/>
                  </a:cubicBezTo>
                  <a:cubicBezTo>
                    <a:pt x="174455" y="265146"/>
                    <a:pt x="174097" y="265146"/>
                    <a:pt x="173739" y="265146"/>
                  </a:cubicBezTo>
                  <a:cubicBezTo>
                    <a:pt x="171590" y="265146"/>
                    <a:pt x="169800" y="264062"/>
                    <a:pt x="169442" y="262256"/>
                  </a:cubicBezTo>
                  <a:cubicBezTo>
                    <a:pt x="166935" y="252501"/>
                    <a:pt x="168009" y="242385"/>
                    <a:pt x="173023" y="234075"/>
                  </a:cubicBezTo>
                  <a:cubicBezTo>
                    <a:pt x="188062" y="209146"/>
                    <a:pt x="195582" y="204449"/>
                    <a:pt x="202027" y="200475"/>
                  </a:cubicBezTo>
                  <a:cubicBezTo>
                    <a:pt x="208473" y="196139"/>
                    <a:pt x="214202" y="192526"/>
                    <a:pt x="229600" y="161455"/>
                  </a:cubicBezTo>
                  <a:cubicBezTo>
                    <a:pt x="229958" y="160732"/>
                    <a:pt x="232822" y="154590"/>
                    <a:pt x="239626" y="152423"/>
                  </a:cubicBezTo>
                  <a:cubicBezTo>
                    <a:pt x="242849" y="140139"/>
                    <a:pt x="243923" y="129300"/>
                    <a:pt x="244639" y="120990"/>
                  </a:cubicBezTo>
                  <a:cubicBezTo>
                    <a:pt x="245713" y="112319"/>
                    <a:pt x="246430" y="105093"/>
                    <a:pt x="248936" y="100396"/>
                  </a:cubicBezTo>
                  <a:cubicBezTo>
                    <a:pt x="251085" y="95700"/>
                    <a:pt x="255024" y="92809"/>
                    <a:pt x="259321" y="91725"/>
                  </a:cubicBezTo>
                  <a:cubicBezTo>
                    <a:pt x="262543" y="91364"/>
                    <a:pt x="265766" y="91725"/>
                    <a:pt x="268631" y="92809"/>
                  </a:cubicBezTo>
                  <a:cubicBezTo>
                    <a:pt x="269705" y="89919"/>
                    <a:pt x="271495" y="87390"/>
                    <a:pt x="274360" y="86306"/>
                  </a:cubicBezTo>
                  <a:close/>
                  <a:moveTo>
                    <a:pt x="23212" y="86306"/>
                  </a:moveTo>
                  <a:cubicBezTo>
                    <a:pt x="26094" y="87390"/>
                    <a:pt x="27896" y="89919"/>
                    <a:pt x="28976" y="92809"/>
                  </a:cubicBezTo>
                  <a:cubicBezTo>
                    <a:pt x="32219" y="91725"/>
                    <a:pt x="35101" y="91364"/>
                    <a:pt x="37983" y="91725"/>
                  </a:cubicBezTo>
                  <a:cubicBezTo>
                    <a:pt x="43026" y="92809"/>
                    <a:pt x="46629" y="95700"/>
                    <a:pt x="48791" y="100396"/>
                  </a:cubicBezTo>
                  <a:cubicBezTo>
                    <a:pt x="51312" y="105093"/>
                    <a:pt x="52033" y="112319"/>
                    <a:pt x="53114" y="120990"/>
                  </a:cubicBezTo>
                  <a:cubicBezTo>
                    <a:pt x="53834" y="129300"/>
                    <a:pt x="54915" y="140139"/>
                    <a:pt x="58157" y="152423"/>
                  </a:cubicBezTo>
                  <a:cubicBezTo>
                    <a:pt x="65002" y="154590"/>
                    <a:pt x="67884" y="161094"/>
                    <a:pt x="68245" y="161816"/>
                  </a:cubicBezTo>
                  <a:cubicBezTo>
                    <a:pt x="83736" y="192526"/>
                    <a:pt x="89500" y="196139"/>
                    <a:pt x="95984" y="200475"/>
                  </a:cubicBezTo>
                  <a:cubicBezTo>
                    <a:pt x="102829" y="204449"/>
                    <a:pt x="110034" y="209146"/>
                    <a:pt x="124805" y="234075"/>
                  </a:cubicBezTo>
                  <a:cubicBezTo>
                    <a:pt x="129849" y="242385"/>
                    <a:pt x="131650" y="252501"/>
                    <a:pt x="128768" y="262256"/>
                  </a:cubicBezTo>
                  <a:cubicBezTo>
                    <a:pt x="128408" y="264062"/>
                    <a:pt x="126246" y="265146"/>
                    <a:pt x="124445" y="265146"/>
                  </a:cubicBezTo>
                  <a:cubicBezTo>
                    <a:pt x="124084" y="265146"/>
                    <a:pt x="123724" y="265146"/>
                    <a:pt x="123364" y="265146"/>
                  </a:cubicBezTo>
                  <a:cubicBezTo>
                    <a:pt x="120842" y="264423"/>
                    <a:pt x="119401" y="262256"/>
                    <a:pt x="120122" y="259365"/>
                  </a:cubicBezTo>
                  <a:cubicBezTo>
                    <a:pt x="121923" y="252501"/>
                    <a:pt x="121202" y="244914"/>
                    <a:pt x="117240" y="238772"/>
                  </a:cubicBezTo>
                  <a:cubicBezTo>
                    <a:pt x="103190" y="215649"/>
                    <a:pt x="97065" y="212036"/>
                    <a:pt x="91301" y="208062"/>
                  </a:cubicBezTo>
                  <a:cubicBezTo>
                    <a:pt x="83375" y="203365"/>
                    <a:pt x="76531" y="199029"/>
                    <a:pt x="60319" y="165429"/>
                  </a:cubicBezTo>
                  <a:cubicBezTo>
                    <a:pt x="59958" y="165429"/>
                    <a:pt x="58157" y="161816"/>
                    <a:pt x="54555" y="160732"/>
                  </a:cubicBezTo>
                  <a:cubicBezTo>
                    <a:pt x="52033" y="159648"/>
                    <a:pt x="48791" y="160732"/>
                    <a:pt x="44828" y="162900"/>
                  </a:cubicBezTo>
                  <a:cubicBezTo>
                    <a:pt x="44107" y="163261"/>
                    <a:pt x="41225" y="164706"/>
                    <a:pt x="42306" y="171932"/>
                  </a:cubicBezTo>
                  <a:cubicBezTo>
                    <a:pt x="43026" y="179520"/>
                    <a:pt x="48070" y="194333"/>
                    <a:pt x="67884" y="222875"/>
                  </a:cubicBezTo>
                  <a:cubicBezTo>
                    <a:pt x="69325" y="224681"/>
                    <a:pt x="68965" y="227571"/>
                    <a:pt x="66804" y="229017"/>
                  </a:cubicBezTo>
                  <a:cubicBezTo>
                    <a:pt x="65723" y="229739"/>
                    <a:pt x="65002" y="229739"/>
                    <a:pt x="64282" y="229739"/>
                  </a:cubicBezTo>
                  <a:cubicBezTo>
                    <a:pt x="62841" y="229739"/>
                    <a:pt x="61400" y="229017"/>
                    <a:pt x="60319" y="227933"/>
                  </a:cubicBezTo>
                  <a:cubicBezTo>
                    <a:pt x="43747" y="204087"/>
                    <a:pt x="34741" y="186023"/>
                    <a:pt x="33299" y="173378"/>
                  </a:cubicBezTo>
                  <a:cubicBezTo>
                    <a:pt x="25374" y="145558"/>
                    <a:pt x="23573" y="124964"/>
                    <a:pt x="22492" y="111235"/>
                  </a:cubicBezTo>
                  <a:cubicBezTo>
                    <a:pt x="21771" y="104371"/>
                    <a:pt x="21411" y="95338"/>
                    <a:pt x="19610" y="94616"/>
                  </a:cubicBezTo>
                  <a:cubicBezTo>
                    <a:pt x="17448" y="93532"/>
                    <a:pt x="16728" y="94254"/>
                    <a:pt x="16007" y="94254"/>
                  </a:cubicBezTo>
                  <a:cubicBezTo>
                    <a:pt x="13846" y="95700"/>
                    <a:pt x="12405" y="100758"/>
                    <a:pt x="12044" y="102925"/>
                  </a:cubicBezTo>
                  <a:cubicBezTo>
                    <a:pt x="-2726" y="181326"/>
                    <a:pt x="38703" y="245997"/>
                    <a:pt x="65002" y="277791"/>
                  </a:cubicBezTo>
                  <a:cubicBezTo>
                    <a:pt x="67524" y="281043"/>
                    <a:pt x="70766" y="283211"/>
                    <a:pt x="74369" y="284656"/>
                  </a:cubicBezTo>
                  <a:cubicBezTo>
                    <a:pt x="76531" y="285740"/>
                    <a:pt x="77972" y="288269"/>
                    <a:pt x="77251" y="290436"/>
                  </a:cubicBezTo>
                  <a:cubicBezTo>
                    <a:pt x="76531" y="292243"/>
                    <a:pt x="74369" y="293327"/>
                    <a:pt x="72928" y="293327"/>
                  </a:cubicBezTo>
                  <a:cubicBezTo>
                    <a:pt x="72207" y="293327"/>
                    <a:pt x="71847" y="293327"/>
                    <a:pt x="71127" y="292966"/>
                  </a:cubicBezTo>
                  <a:cubicBezTo>
                    <a:pt x="66083" y="291159"/>
                    <a:pt x="61400" y="287907"/>
                    <a:pt x="58157" y="283572"/>
                  </a:cubicBezTo>
                  <a:cubicBezTo>
                    <a:pt x="30778" y="250694"/>
                    <a:pt x="-12453" y="183132"/>
                    <a:pt x="3398" y="101480"/>
                  </a:cubicBezTo>
                  <a:cubicBezTo>
                    <a:pt x="3398" y="100758"/>
                    <a:pt x="4839" y="90641"/>
                    <a:pt x="11684" y="86667"/>
                  </a:cubicBezTo>
                  <a:cubicBezTo>
                    <a:pt x="14206" y="85222"/>
                    <a:pt x="17808" y="84138"/>
                    <a:pt x="23212" y="86306"/>
                  </a:cubicBezTo>
                  <a:close/>
                  <a:moveTo>
                    <a:pt x="179808" y="54878"/>
                  </a:moveTo>
                  <a:cubicBezTo>
                    <a:pt x="171199" y="58465"/>
                    <a:pt x="161874" y="60976"/>
                    <a:pt x="152189" y="61335"/>
                  </a:cubicBezTo>
                  <a:lnTo>
                    <a:pt x="152189" y="81062"/>
                  </a:lnTo>
                  <a:lnTo>
                    <a:pt x="186264" y="81062"/>
                  </a:lnTo>
                  <a:cubicBezTo>
                    <a:pt x="185547" y="71737"/>
                    <a:pt x="183395" y="63128"/>
                    <a:pt x="179808" y="54878"/>
                  </a:cubicBezTo>
                  <a:close/>
                  <a:moveTo>
                    <a:pt x="115604" y="54878"/>
                  </a:moveTo>
                  <a:cubicBezTo>
                    <a:pt x="112376" y="63128"/>
                    <a:pt x="109506" y="71737"/>
                    <a:pt x="108789" y="81062"/>
                  </a:cubicBezTo>
                  <a:lnTo>
                    <a:pt x="143222" y="81062"/>
                  </a:lnTo>
                  <a:lnTo>
                    <a:pt x="143222" y="61335"/>
                  </a:lnTo>
                  <a:cubicBezTo>
                    <a:pt x="133538" y="60976"/>
                    <a:pt x="124212" y="58465"/>
                    <a:pt x="115604" y="54878"/>
                  </a:cubicBezTo>
                  <a:close/>
                  <a:moveTo>
                    <a:pt x="207785" y="38738"/>
                  </a:moveTo>
                  <a:cubicBezTo>
                    <a:pt x="202046" y="43042"/>
                    <a:pt x="195590" y="47346"/>
                    <a:pt x="188058" y="51292"/>
                  </a:cubicBezTo>
                  <a:cubicBezTo>
                    <a:pt x="192003" y="60259"/>
                    <a:pt x="194872" y="70302"/>
                    <a:pt x="195590" y="81062"/>
                  </a:cubicBezTo>
                  <a:lnTo>
                    <a:pt x="223926" y="81062"/>
                  </a:lnTo>
                  <a:cubicBezTo>
                    <a:pt x="223208" y="64922"/>
                    <a:pt x="217111" y="50574"/>
                    <a:pt x="207785" y="38738"/>
                  </a:cubicBezTo>
                  <a:close/>
                  <a:moveTo>
                    <a:pt x="87627" y="38738"/>
                  </a:moveTo>
                  <a:cubicBezTo>
                    <a:pt x="78301" y="50574"/>
                    <a:pt x="72562" y="64922"/>
                    <a:pt x="71486" y="81062"/>
                  </a:cubicBezTo>
                  <a:lnTo>
                    <a:pt x="100180" y="81062"/>
                  </a:lnTo>
                  <a:cubicBezTo>
                    <a:pt x="100539" y="70302"/>
                    <a:pt x="103409" y="60617"/>
                    <a:pt x="107354" y="51292"/>
                  </a:cubicBezTo>
                  <a:cubicBezTo>
                    <a:pt x="100180" y="47346"/>
                    <a:pt x="93365" y="43042"/>
                    <a:pt x="87627" y="38738"/>
                  </a:cubicBezTo>
                  <a:close/>
                  <a:moveTo>
                    <a:pt x="152189" y="15065"/>
                  </a:moveTo>
                  <a:lnTo>
                    <a:pt x="152189" y="52368"/>
                  </a:lnTo>
                  <a:cubicBezTo>
                    <a:pt x="160439" y="51650"/>
                    <a:pt x="168330" y="49857"/>
                    <a:pt x="175504" y="46629"/>
                  </a:cubicBezTo>
                  <a:cubicBezTo>
                    <a:pt x="168330" y="32999"/>
                    <a:pt x="158646" y="21880"/>
                    <a:pt x="152189" y="15065"/>
                  </a:cubicBezTo>
                  <a:close/>
                  <a:moveTo>
                    <a:pt x="143222" y="15065"/>
                  </a:moveTo>
                  <a:cubicBezTo>
                    <a:pt x="136766" y="21880"/>
                    <a:pt x="127082" y="32999"/>
                    <a:pt x="119549" y="46629"/>
                  </a:cubicBezTo>
                  <a:cubicBezTo>
                    <a:pt x="127082" y="49857"/>
                    <a:pt x="134973" y="51650"/>
                    <a:pt x="143222" y="52368"/>
                  </a:cubicBezTo>
                  <a:lnTo>
                    <a:pt x="143222" y="15065"/>
                  </a:lnTo>
                  <a:close/>
                  <a:moveTo>
                    <a:pt x="160080" y="10402"/>
                  </a:moveTo>
                  <a:cubicBezTo>
                    <a:pt x="166895" y="17576"/>
                    <a:pt x="176580" y="28695"/>
                    <a:pt x="184112" y="43042"/>
                  </a:cubicBezTo>
                  <a:cubicBezTo>
                    <a:pt x="190568" y="39455"/>
                    <a:pt x="196666" y="35868"/>
                    <a:pt x="202046" y="31923"/>
                  </a:cubicBezTo>
                  <a:cubicBezTo>
                    <a:pt x="190568" y="20445"/>
                    <a:pt x="175862" y="12913"/>
                    <a:pt x="160080" y="10402"/>
                  </a:cubicBezTo>
                  <a:close/>
                  <a:moveTo>
                    <a:pt x="135331" y="10402"/>
                  </a:moveTo>
                  <a:cubicBezTo>
                    <a:pt x="119549" y="12913"/>
                    <a:pt x="104843" y="20445"/>
                    <a:pt x="93365" y="31923"/>
                  </a:cubicBezTo>
                  <a:cubicBezTo>
                    <a:pt x="98387" y="35868"/>
                    <a:pt x="104485" y="39455"/>
                    <a:pt x="111300" y="43042"/>
                  </a:cubicBezTo>
                  <a:cubicBezTo>
                    <a:pt x="118832" y="29053"/>
                    <a:pt x="128158" y="17576"/>
                    <a:pt x="135331" y="10402"/>
                  </a:cubicBezTo>
                  <a:close/>
                  <a:moveTo>
                    <a:pt x="147526" y="0"/>
                  </a:moveTo>
                  <a:cubicBezTo>
                    <a:pt x="171558" y="0"/>
                    <a:pt x="194155" y="10402"/>
                    <a:pt x="210296" y="27977"/>
                  </a:cubicBezTo>
                  <a:cubicBezTo>
                    <a:pt x="210296" y="27977"/>
                    <a:pt x="212448" y="29771"/>
                    <a:pt x="212448" y="30129"/>
                  </a:cubicBezTo>
                  <a:cubicBezTo>
                    <a:pt x="225002" y="45194"/>
                    <a:pt x="233251" y="64563"/>
                    <a:pt x="233251" y="85725"/>
                  </a:cubicBezTo>
                  <a:cubicBezTo>
                    <a:pt x="233251" y="106887"/>
                    <a:pt x="225002" y="126256"/>
                    <a:pt x="212448" y="140962"/>
                  </a:cubicBezTo>
                  <a:cubicBezTo>
                    <a:pt x="212448" y="141321"/>
                    <a:pt x="210296" y="143832"/>
                    <a:pt x="210296" y="143832"/>
                  </a:cubicBezTo>
                  <a:cubicBezTo>
                    <a:pt x="194155" y="161048"/>
                    <a:pt x="171558" y="171091"/>
                    <a:pt x="147526" y="171091"/>
                  </a:cubicBezTo>
                  <a:cubicBezTo>
                    <a:pt x="123495" y="171091"/>
                    <a:pt x="100539" y="160690"/>
                    <a:pt x="84040" y="142397"/>
                  </a:cubicBezTo>
                  <a:cubicBezTo>
                    <a:pt x="84040" y="142397"/>
                    <a:pt x="83322" y="141680"/>
                    <a:pt x="83322" y="141321"/>
                  </a:cubicBezTo>
                  <a:cubicBezTo>
                    <a:pt x="70051" y="126256"/>
                    <a:pt x="62160" y="106887"/>
                    <a:pt x="62160" y="85725"/>
                  </a:cubicBezTo>
                  <a:cubicBezTo>
                    <a:pt x="62160" y="64204"/>
                    <a:pt x="70051" y="44835"/>
                    <a:pt x="83322" y="29771"/>
                  </a:cubicBezTo>
                  <a:cubicBezTo>
                    <a:pt x="83322" y="29771"/>
                    <a:pt x="83322" y="29771"/>
                    <a:pt x="83322" y="29412"/>
                  </a:cubicBezTo>
                  <a:cubicBezTo>
                    <a:pt x="99463" y="10761"/>
                    <a:pt x="123136" y="0"/>
                    <a:pt x="1475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2D4126-5528-44D6-8A26-01CD33B9D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97564" y="4914422"/>
              <a:ext cx="967305" cy="8113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4FB929-0C90-4A4E-9279-699F5331B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97564" y="2022640"/>
              <a:ext cx="647114" cy="8358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0D5C64F-1C5A-4C1E-BC7A-067544E1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23421" y="5832806"/>
              <a:ext cx="1121386" cy="891502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FAF092-E2E2-473B-A68F-3FD1DD4B079B}"/>
                </a:ext>
              </a:extLst>
            </p:cNvPr>
            <p:cNvCxnSpPr/>
            <p:nvPr/>
          </p:nvCxnSpPr>
          <p:spPr>
            <a:xfrm>
              <a:off x="6096000" y="224447"/>
              <a:ext cx="0" cy="639429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3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0277-2CD7-CC48-9AE8-A041D9CEB1C3}"/>
              </a:ext>
            </a:extLst>
          </p:cNvPr>
          <p:cNvSpPr txBox="1"/>
          <p:nvPr/>
        </p:nvSpPr>
        <p:spPr>
          <a:xfrm>
            <a:off x="4603657" y="306186"/>
            <a:ext cx="2984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Wealth Measures</a:t>
            </a: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97E080E8-FE16-AD4F-8474-F087344020C5}"/>
              </a:ext>
            </a:extLst>
          </p:cNvPr>
          <p:cNvSpPr/>
          <p:nvPr/>
        </p:nvSpPr>
        <p:spPr>
          <a:xfrm rot="5400000">
            <a:off x="5940126" y="1918595"/>
            <a:ext cx="3042464" cy="2426817"/>
          </a:xfrm>
          <a:custGeom>
            <a:avLst/>
            <a:gdLst>
              <a:gd name="connsiteX0" fmla="*/ 4443713 w 6084927"/>
              <a:gd name="connsiteY0" fmla="*/ 4079819 h 4853633"/>
              <a:gd name="connsiteX1" fmla="*/ 4443713 w 6084927"/>
              <a:gd name="connsiteY1" fmla="*/ 0 h 4853633"/>
              <a:gd name="connsiteX2" fmla="*/ 6084927 w 6084927"/>
              <a:gd name="connsiteY2" fmla="*/ 2039910 h 4853633"/>
              <a:gd name="connsiteX3" fmla="*/ 0 w 6084927"/>
              <a:gd name="connsiteY3" fmla="*/ 4816737 h 4853633"/>
              <a:gd name="connsiteX4" fmla="*/ 8488 w 6084927"/>
              <a:gd name="connsiteY4" fmla="*/ 4702750 h 4853633"/>
              <a:gd name="connsiteX5" fmla="*/ 4338710 w 6084927"/>
              <a:gd name="connsiteY5" fmla="*/ 574816 h 4853633"/>
              <a:gd name="connsiteX6" fmla="*/ 4443712 w 6084927"/>
              <a:gd name="connsiteY6" fmla="*/ 572161 h 4853633"/>
              <a:gd name="connsiteX7" fmla="*/ 4443712 w 6084927"/>
              <a:gd name="connsiteY7" fmla="*/ 3513727 h 4853633"/>
              <a:gd name="connsiteX8" fmla="*/ 4406101 w 6084927"/>
              <a:gd name="connsiteY8" fmla="*/ 3515627 h 4853633"/>
              <a:gd name="connsiteX9" fmla="*/ 2954035 w 6084927"/>
              <a:gd name="connsiteY9" fmla="*/ 4845028 h 4853633"/>
              <a:gd name="connsiteX10" fmla="*/ 2952776 w 6084927"/>
              <a:gd name="connsiteY10" fmla="*/ 4853633 h 4853633"/>
              <a:gd name="connsiteX11" fmla="*/ 1453459 w 6084927"/>
              <a:gd name="connsiteY11" fmla="*/ 3647353 h 48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4927" h="4853633">
                <a:moveTo>
                  <a:pt x="4443713" y="4079819"/>
                </a:moveTo>
                <a:lnTo>
                  <a:pt x="4443713" y="0"/>
                </a:lnTo>
                <a:lnTo>
                  <a:pt x="6084927" y="2039910"/>
                </a:lnTo>
                <a:close/>
                <a:moveTo>
                  <a:pt x="0" y="4816737"/>
                </a:moveTo>
                <a:lnTo>
                  <a:pt x="8488" y="4702750"/>
                </a:lnTo>
                <a:cubicBezTo>
                  <a:pt x="229182" y="2459185"/>
                  <a:pt x="2065764" y="690032"/>
                  <a:pt x="4338710" y="574816"/>
                </a:cubicBezTo>
                <a:lnTo>
                  <a:pt x="4443712" y="572161"/>
                </a:lnTo>
                <a:lnTo>
                  <a:pt x="4443712" y="3513727"/>
                </a:lnTo>
                <a:lnTo>
                  <a:pt x="4406101" y="3515627"/>
                </a:lnTo>
                <a:cubicBezTo>
                  <a:pt x="3677933" y="3589575"/>
                  <a:pt x="3089712" y="4136909"/>
                  <a:pt x="2954035" y="4845028"/>
                </a:cubicBezTo>
                <a:lnTo>
                  <a:pt x="2952776" y="4853633"/>
                </a:lnTo>
                <a:lnTo>
                  <a:pt x="1453459" y="36473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C7F12D52-9E92-0440-8E4C-A3DF1695168F}"/>
              </a:ext>
            </a:extLst>
          </p:cNvPr>
          <p:cNvSpPr/>
          <p:nvPr/>
        </p:nvSpPr>
        <p:spPr>
          <a:xfrm rot="5400000">
            <a:off x="4116090" y="1009966"/>
            <a:ext cx="2427421" cy="3042579"/>
          </a:xfrm>
          <a:custGeom>
            <a:avLst/>
            <a:gdLst>
              <a:gd name="connsiteX0" fmla="*/ 576010 w 4854841"/>
              <a:gd name="connsiteY0" fmla="*/ 1641215 h 6085158"/>
              <a:gd name="connsiteX1" fmla="*/ 3517577 w 4854841"/>
              <a:gd name="connsiteY1" fmla="*/ 1641215 h 6085158"/>
              <a:gd name="connsiteX2" fmla="*/ 3519477 w 4854841"/>
              <a:gd name="connsiteY2" fmla="*/ 1678825 h 6085158"/>
              <a:gd name="connsiteX3" fmla="*/ 4848877 w 4854841"/>
              <a:gd name="connsiteY3" fmla="*/ 3130891 h 6085158"/>
              <a:gd name="connsiteX4" fmla="*/ 4854841 w 4854841"/>
              <a:gd name="connsiteY4" fmla="*/ 3131763 h 6085158"/>
              <a:gd name="connsiteX5" fmla="*/ 3651200 w 4854841"/>
              <a:gd name="connsiteY5" fmla="*/ 4627801 h 6085158"/>
              <a:gd name="connsiteX6" fmla="*/ 4823720 w 4854841"/>
              <a:gd name="connsiteY6" fmla="*/ 6085158 h 6085158"/>
              <a:gd name="connsiteX7" fmla="*/ 4706599 w 4854841"/>
              <a:gd name="connsiteY7" fmla="*/ 6076438 h 6085158"/>
              <a:gd name="connsiteX8" fmla="*/ 578665 w 4854841"/>
              <a:gd name="connsiteY8" fmla="*/ 1746216 h 6085158"/>
              <a:gd name="connsiteX9" fmla="*/ 0 w 4854841"/>
              <a:gd name="connsiteY9" fmla="*/ 1641214 h 6085158"/>
              <a:gd name="connsiteX10" fmla="*/ 2039910 w 4854841"/>
              <a:gd name="connsiteY10" fmla="*/ 0 h 6085158"/>
              <a:gd name="connsiteX11" fmla="*/ 4079818 w 4854841"/>
              <a:gd name="connsiteY11" fmla="*/ 1641214 h 60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4841" h="6085158">
                <a:moveTo>
                  <a:pt x="576010" y="1641215"/>
                </a:moveTo>
                <a:lnTo>
                  <a:pt x="3517577" y="1641215"/>
                </a:lnTo>
                <a:lnTo>
                  <a:pt x="3519477" y="1678825"/>
                </a:lnTo>
                <a:cubicBezTo>
                  <a:pt x="3593425" y="2406993"/>
                  <a:pt x="4140758" y="2995213"/>
                  <a:pt x="4848877" y="3130891"/>
                </a:cubicBezTo>
                <a:lnTo>
                  <a:pt x="4854841" y="3131763"/>
                </a:lnTo>
                <a:lnTo>
                  <a:pt x="3651200" y="4627801"/>
                </a:lnTo>
                <a:lnTo>
                  <a:pt x="4823720" y="6085158"/>
                </a:lnTo>
                <a:lnTo>
                  <a:pt x="4706599" y="6076438"/>
                </a:lnTo>
                <a:cubicBezTo>
                  <a:pt x="2463034" y="5855743"/>
                  <a:pt x="693881" y="4019161"/>
                  <a:pt x="578665" y="1746216"/>
                </a:cubicBezTo>
                <a:close/>
                <a:moveTo>
                  <a:pt x="0" y="1641214"/>
                </a:moveTo>
                <a:lnTo>
                  <a:pt x="2039910" y="0"/>
                </a:lnTo>
                <a:lnTo>
                  <a:pt x="4079818" y="1641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D4F77FFF-CB03-7340-A4D2-2EEFD0C7B4D9}"/>
              </a:ext>
            </a:extLst>
          </p:cNvPr>
          <p:cNvSpPr/>
          <p:nvPr/>
        </p:nvSpPr>
        <p:spPr>
          <a:xfrm rot="5400000">
            <a:off x="3209547" y="3450834"/>
            <a:ext cx="3042737" cy="2427361"/>
          </a:xfrm>
          <a:custGeom>
            <a:avLst/>
            <a:gdLst>
              <a:gd name="connsiteX0" fmla="*/ 1641214 w 6085474"/>
              <a:gd name="connsiteY0" fmla="*/ 4282378 h 4854721"/>
              <a:gd name="connsiteX1" fmla="*/ 1641215 w 6085474"/>
              <a:gd name="connsiteY1" fmla="*/ 1340812 h 4854721"/>
              <a:gd name="connsiteX2" fmla="*/ 1678826 w 6085474"/>
              <a:gd name="connsiteY2" fmla="*/ 1338912 h 4854721"/>
              <a:gd name="connsiteX3" fmla="*/ 3130892 w 6085474"/>
              <a:gd name="connsiteY3" fmla="*/ 9511 h 4854721"/>
              <a:gd name="connsiteX4" fmla="*/ 3132283 w 6085474"/>
              <a:gd name="connsiteY4" fmla="*/ 0 h 4854721"/>
              <a:gd name="connsiteX5" fmla="*/ 4627802 w 6085474"/>
              <a:gd name="connsiteY5" fmla="*/ 1203224 h 4854721"/>
              <a:gd name="connsiteX6" fmla="*/ 6085474 w 6085474"/>
              <a:gd name="connsiteY6" fmla="*/ 30450 h 4854721"/>
              <a:gd name="connsiteX7" fmla="*/ 6076439 w 6085474"/>
              <a:gd name="connsiteY7" fmla="*/ 151789 h 4854721"/>
              <a:gd name="connsiteX8" fmla="*/ 1746217 w 6085474"/>
              <a:gd name="connsiteY8" fmla="*/ 4279723 h 4854721"/>
              <a:gd name="connsiteX9" fmla="*/ 0 w 6085474"/>
              <a:gd name="connsiteY9" fmla="*/ 2814812 h 4854721"/>
              <a:gd name="connsiteX10" fmla="*/ 1641214 w 6085474"/>
              <a:gd name="connsiteY10" fmla="*/ 774903 h 4854721"/>
              <a:gd name="connsiteX11" fmla="*/ 1641214 w 6085474"/>
              <a:gd name="connsiteY11" fmla="*/ 4282378 h 4854721"/>
              <a:gd name="connsiteX12" fmla="*/ 1641214 w 6085474"/>
              <a:gd name="connsiteY12" fmla="*/ 4854721 h 4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5474" h="4854721">
                <a:moveTo>
                  <a:pt x="1641214" y="4282378"/>
                </a:moveTo>
                <a:lnTo>
                  <a:pt x="1641215" y="1340812"/>
                </a:lnTo>
                <a:lnTo>
                  <a:pt x="1678826" y="1338912"/>
                </a:lnTo>
                <a:cubicBezTo>
                  <a:pt x="2406993" y="1264963"/>
                  <a:pt x="2995214" y="717630"/>
                  <a:pt x="3130892" y="9511"/>
                </a:cubicBezTo>
                <a:lnTo>
                  <a:pt x="3132283" y="0"/>
                </a:lnTo>
                <a:lnTo>
                  <a:pt x="4627802" y="1203224"/>
                </a:lnTo>
                <a:lnTo>
                  <a:pt x="6085474" y="30450"/>
                </a:lnTo>
                <a:lnTo>
                  <a:pt x="6076439" y="151789"/>
                </a:lnTo>
                <a:cubicBezTo>
                  <a:pt x="5855745" y="2395354"/>
                  <a:pt x="4019161" y="4164506"/>
                  <a:pt x="1746217" y="4279723"/>
                </a:cubicBezTo>
                <a:close/>
                <a:moveTo>
                  <a:pt x="0" y="2814812"/>
                </a:moveTo>
                <a:lnTo>
                  <a:pt x="1641214" y="774903"/>
                </a:lnTo>
                <a:lnTo>
                  <a:pt x="1641214" y="4282378"/>
                </a:lnTo>
                <a:lnTo>
                  <a:pt x="1641214" y="4854721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E067C105-1CEF-584F-A511-47FFD8134067}"/>
              </a:ext>
            </a:extLst>
          </p:cNvPr>
          <p:cNvSpPr/>
          <p:nvPr/>
        </p:nvSpPr>
        <p:spPr>
          <a:xfrm rot="5400000">
            <a:off x="5650526" y="3743941"/>
            <a:ext cx="2425519" cy="3040604"/>
          </a:xfrm>
          <a:custGeom>
            <a:avLst/>
            <a:gdLst>
              <a:gd name="connsiteX0" fmla="*/ 0 w 4851038"/>
              <a:gd name="connsiteY0" fmla="*/ 2953426 h 6081207"/>
              <a:gd name="connsiteX1" fmla="*/ 1203508 w 4851038"/>
              <a:gd name="connsiteY1" fmla="*/ 1457554 h 6081207"/>
              <a:gd name="connsiteX2" fmla="*/ 30830 w 4851038"/>
              <a:gd name="connsiteY2" fmla="*/ 0 h 6081207"/>
              <a:gd name="connsiteX3" fmla="*/ 148106 w 4851038"/>
              <a:gd name="connsiteY3" fmla="*/ 8732 h 6081207"/>
              <a:gd name="connsiteX4" fmla="*/ 4276040 w 4851038"/>
              <a:gd name="connsiteY4" fmla="*/ 4338954 h 6081207"/>
              <a:gd name="connsiteX5" fmla="*/ 4278596 w 4851038"/>
              <a:gd name="connsiteY5" fmla="*/ 4439993 h 6081207"/>
              <a:gd name="connsiteX6" fmla="*/ 4851038 w 4851038"/>
              <a:gd name="connsiteY6" fmla="*/ 4439993 h 6081207"/>
              <a:gd name="connsiteX7" fmla="*/ 2811130 w 4851038"/>
              <a:gd name="connsiteY7" fmla="*/ 6081207 h 6081207"/>
              <a:gd name="connsiteX8" fmla="*/ 771222 w 4851038"/>
              <a:gd name="connsiteY8" fmla="*/ 4439993 h 6081207"/>
              <a:gd name="connsiteX9" fmla="*/ 1336928 w 4851038"/>
              <a:gd name="connsiteY9" fmla="*/ 4439993 h 6081207"/>
              <a:gd name="connsiteX10" fmla="*/ 1335228 w 4851038"/>
              <a:gd name="connsiteY10" fmla="*/ 4406346 h 6081207"/>
              <a:gd name="connsiteX11" fmla="*/ 5829 w 4851038"/>
              <a:gd name="connsiteY11" fmla="*/ 2954279 h 608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1038" h="6081207">
                <a:moveTo>
                  <a:pt x="0" y="2953426"/>
                </a:moveTo>
                <a:lnTo>
                  <a:pt x="1203508" y="1457554"/>
                </a:lnTo>
                <a:lnTo>
                  <a:pt x="30830" y="0"/>
                </a:lnTo>
                <a:lnTo>
                  <a:pt x="148106" y="8732"/>
                </a:lnTo>
                <a:cubicBezTo>
                  <a:pt x="2391672" y="229427"/>
                  <a:pt x="4160825" y="2066009"/>
                  <a:pt x="4276040" y="4338954"/>
                </a:cubicBezTo>
                <a:lnTo>
                  <a:pt x="4278596" y="4439993"/>
                </a:lnTo>
                <a:lnTo>
                  <a:pt x="4851038" y="4439993"/>
                </a:lnTo>
                <a:lnTo>
                  <a:pt x="2811130" y="6081207"/>
                </a:lnTo>
                <a:lnTo>
                  <a:pt x="771222" y="4439993"/>
                </a:lnTo>
                <a:lnTo>
                  <a:pt x="1336928" y="4439993"/>
                </a:lnTo>
                <a:lnTo>
                  <a:pt x="1335228" y="4406346"/>
                </a:lnTo>
                <a:cubicBezTo>
                  <a:pt x="1261280" y="3678178"/>
                  <a:pt x="713947" y="3089956"/>
                  <a:pt x="5829" y="2954279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72781B-B6B7-2144-AF4A-4E37DC8B0E24}"/>
              </a:ext>
            </a:extLst>
          </p:cNvPr>
          <p:cNvSpPr txBox="1"/>
          <p:nvPr/>
        </p:nvSpPr>
        <p:spPr>
          <a:xfrm>
            <a:off x="5909149" y="2060501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A5758D-B06A-164F-96B8-6B714E82279D}"/>
              </a:ext>
            </a:extLst>
          </p:cNvPr>
          <p:cNvSpPr txBox="1"/>
          <p:nvPr/>
        </p:nvSpPr>
        <p:spPr>
          <a:xfrm>
            <a:off x="5709124" y="5180047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8A3664-E360-3648-90C6-85B65E6B8EE1}"/>
              </a:ext>
            </a:extLst>
          </p:cNvPr>
          <p:cNvSpPr txBox="1"/>
          <p:nvPr/>
        </p:nvSpPr>
        <p:spPr>
          <a:xfrm>
            <a:off x="7351067" y="3666862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1BAE2C-333A-AA4C-91DE-D9FACA6B49EC}"/>
              </a:ext>
            </a:extLst>
          </p:cNvPr>
          <p:cNvSpPr txBox="1"/>
          <p:nvPr/>
        </p:nvSpPr>
        <p:spPr>
          <a:xfrm>
            <a:off x="4249290" y="3530366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DFDCBB-0C84-684C-9987-EEA7C6E6AEA9}"/>
              </a:ext>
            </a:extLst>
          </p:cNvPr>
          <p:cNvSpPr txBox="1"/>
          <p:nvPr/>
        </p:nvSpPr>
        <p:spPr>
          <a:xfrm>
            <a:off x="8924387" y="1119954"/>
            <a:ext cx="27454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ECONOMIC WELL BEING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15510F-0DD7-EF43-B8C2-F27C9026760C}"/>
              </a:ext>
            </a:extLst>
          </p:cNvPr>
          <p:cNvSpPr txBox="1"/>
          <p:nvPr/>
        </p:nvSpPr>
        <p:spPr>
          <a:xfrm>
            <a:off x="8821823" y="4389013"/>
            <a:ext cx="73770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24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GDP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02DB20CD-C485-754B-A6B1-4E1CA52727C6}"/>
              </a:ext>
            </a:extLst>
          </p:cNvPr>
          <p:cNvSpPr txBox="1">
            <a:spLocks/>
          </p:cNvSpPr>
          <p:nvPr/>
        </p:nvSpPr>
        <p:spPr>
          <a:xfrm>
            <a:off x="8259746" y="4900203"/>
            <a:ext cx="3932254" cy="182819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ZA" sz="1800" dirty="0">
                <a:solidFill>
                  <a:schemeClr val="tx1">
                    <a:lumMod val="50000"/>
                  </a:schemeClr>
                </a:solidFill>
                <a:latin typeface="Lato Light" panose="020F0502020204030203"/>
              </a:rPr>
              <a:t>(Expenditure) Sum of final Expenditures =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ZA" sz="1800" dirty="0">
                <a:solidFill>
                  <a:schemeClr val="tx1">
                    <a:lumMod val="50000"/>
                  </a:schemeClr>
                </a:solidFill>
                <a:latin typeface="Lato Light" panose="020F0502020204030203"/>
              </a:rPr>
              <a:t>(Income) Sum of income payments and costs incurred in production = 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ZA" sz="1800" dirty="0">
                <a:solidFill>
                  <a:schemeClr val="tx1">
                    <a:lumMod val="50000"/>
                  </a:schemeClr>
                </a:solidFill>
                <a:latin typeface="Lato Light" panose="020F0502020204030203"/>
              </a:rPr>
              <a:t>(Production) Sum of gross value Added</a:t>
            </a:r>
          </a:p>
          <a:p>
            <a:pPr algn="l" defTabSz="543818">
              <a:lnSpc>
                <a:spcPts val="175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5486BC-1AF2-ED46-B24E-161563522D08}"/>
              </a:ext>
            </a:extLst>
          </p:cNvPr>
          <p:cNvSpPr txBox="1"/>
          <p:nvPr/>
        </p:nvSpPr>
        <p:spPr>
          <a:xfrm>
            <a:off x="905601" y="1410716"/>
            <a:ext cx="137800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HAPPINESS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A3F49A70-0329-F34C-A3CB-FAEC305A76C9}"/>
              </a:ext>
            </a:extLst>
          </p:cNvPr>
          <p:cNvSpPr txBox="1">
            <a:spLocks/>
          </p:cNvSpPr>
          <p:nvPr/>
        </p:nvSpPr>
        <p:spPr>
          <a:xfrm>
            <a:off x="1594604" y="1949352"/>
            <a:ext cx="2157179" cy="11356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Family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Friends 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Work Satisfaction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Communities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40FC42-B6C4-5A40-9AB6-75047875B6D3}"/>
              </a:ext>
            </a:extLst>
          </p:cNvPr>
          <p:cNvSpPr txBox="1"/>
          <p:nvPr/>
        </p:nvSpPr>
        <p:spPr>
          <a:xfrm>
            <a:off x="1028589" y="4450568"/>
            <a:ext cx="233884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LIVING CONDITIONS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F2E8D031-3A30-5044-BC54-E2654874F146}"/>
              </a:ext>
            </a:extLst>
          </p:cNvPr>
          <p:cNvSpPr txBox="1">
            <a:spLocks/>
          </p:cNvSpPr>
          <p:nvPr/>
        </p:nvSpPr>
        <p:spPr>
          <a:xfrm>
            <a:off x="1528690" y="4825532"/>
            <a:ext cx="2608177" cy="11356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Environment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Health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Education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Inequality</a:t>
            </a:r>
          </a:p>
        </p:txBody>
      </p:sp>
      <p:sp>
        <p:nvSpPr>
          <p:cNvPr id="53" name="Freeform 1023">
            <a:extLst>
              <a:ext uri="{FF2B5EF4-FFF2-40B4-BE49-F238E27FC236}">
                <a16:creationId xmlns:a16="http://schemas.microsoft.com/office/drawing/2014/main" id="{129B0FC0-F993-0641-86DB-C0145FB28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14028" y="4900203"/>
            <a:ext cx="637039" cy="637039"/>
          </a:xfrm>
          <a:custGeom>
            <a:avLst/>
            <a:gdLst>
              <a:gd name="T0" fmla="*/ 3670157 w 290207"/>
              <a:gd name="T1" fmla="*/ 5477950 h 290151"/>
              <a:gd name="T2" fmla="*/ 3670157 w 290207"/>
              <a:gd name="T3" fmla="*/ 4845325 h 290151"/>
              <a:gd name="T4" fmla="*/ 1584205 w 290207"/>
              <a:gd name="T5" fmla="*/ 4859715 h 290151"/>
              <a:gd name="T6" fmla="*/ 1792085 w 290207"/>
              <a:gd name="T7" fmla="*/ 4126449 h 290151"/>
              <a:gd name="T8" fmla="*/ 2236500 w 290207"/>
              <a:gd name="T9" fmla="*/ 4327731 h 290151"/>
              <a:gd name="T10" fmla="*/ 5240015 w 290207"/>
              <a:gd name="T11" fmla="*/ 1804432 h 290151"/>
              <a:gd name="T12" fmla="*/ 2649283 w 290207"/>
              <a:gd name="T13" fmla="*/ 1423059 h 290151"/>
              <a:gd name="T14" fmla="*/ 3337750 w 290207"/>
              <a:gd name="T15" fmla="*/ 1514130 h 290151"/>
              <a:gd name="T16" fmla="*/ 2649283 w 290207"/>
              <a:gd name="T17" fmla="*/ 1605202 h 290151"/>
              <a:gd name="T18" fmla="*/ 2649283 w 290207"/>
              <a:gd name="T19" fmla="*/ 1423059 h 290151"/>
              <a:gd name="T20" fmla="*/ 1870901 w 290207"/>
              <a:gd name="T21" fmla="*/ 3961101 h 290151"/>
              <a:gd name="T22" fmla="*/ 4874450 w 290207"/>
              <a:gd name="T23" fmla="*/ 1437791 h 290151"/>
              <a:gd name="T24" fmla="*/ 5039301 w 290207"/>
              <a:gd name="T25" fmla="*/ 841146 h 290151"/>
              <a:gd name="T26" fmla="*/ 4752598 w 290207"/>
              <a:gd name="T27" fmla="*/ 1071158 h 290151"/>
              <a:gd name="T28" fmla="*/ 5555429 w 290207"/>
              <a:gd name="T29" fmla="*/ 1495302 h 290151"/>
              <a:gd name="T30" fmla="*/ 5139671 w 290207"/>
              <a:gd name="T31" fmla="*/ 877052 h 290151"/>
              <a:gd name="T32" fmla="*/ 93200 w 290207"/>
              <a:gd name="T33" fmla="*/ 0 h 290151"/>
              <a:gd name="T34" fmla="*/ 4609201 w 290207"/>
              <a:gd name="T35" fmla="*/ 86224 h 290151"/>
              <a:gd name="T36" fmla="*/ 4516025 w 290207"/>
              <a:gd name="T37" fmla="*/ 603897 h 290151"/>
              <a:gd name="T38" fmla="*/ 4429994 w 290207"/>
              <a:gd name="T39" fmla="*/ 172546 h 290151"/>
              <a:gd name="T40" fmla="*/ 179216 w 290207"/>
              <a:gd name="T41" fmla="*/ 5607360 h 290151"/>
              <a:gd name="T42" fmla="*/ 3498122 w 290207"/>
              <a:gd name="T43" fmla="*/ 4759072 h 290151"/>
              <a:gd name="T44" fmla="*/ 4429994 w 290207"/>
              <a:gd name="T45" fmla="*/ 4665598 h 290151"/>
              <a:gd name="T46" fmla="*/ 2544751 w 290207"/>
              <a:gd name="T47" fmla="*/ 4759072 h 290151"/>
              <a:gd name="T48" fmla="*/ 1483861 w 290207"/>
              <a:gd name="T49" fmla="*/ 5075377 h 290151"/>
              <a:gd name="T50" fmla="*/ 587786 w 290207"/>
              <a:gd name="T51" fmla="*/ 4198348 h 290151"/>
              <a:gd name="T52" fmla="*/ 1763397 w 290207"/>
              <a:gd name="T53" fmla="*/ 3012178 h 290151"/>
              <a:gd name="T54" fmla="*/ 1218620 w 290207"/>
              <a:gd name="T55" fmla="*/ 2710236 h 290151"/>
              <a:gd name="T56" fmla="*/ 1218620 w 290207"/>
              <a:gd name="T57" fmla="*/ 1437791 h 290151"/>
              <a:gd name="T58" fmla="*/ 2258041 w 290207"/>
              <a:gd name="T59" fmla="*/ 1524048 h 290151"/>
              <a:gd name="T60" fmla="*/ 1218620 w 290207"/>
              <a:gd name="T61" fmla="*/ 1610319 h 290151"/>
              <a:gd name="T62" fmla="*/ 1218620 w 290207"/>
              <a:gd name="T63" fmla="*/ 2530489 h 290151"/>
              <a:gd name="T64" fmla="*/ 1942626 w 290207"/>
              <a:gd name="T65" fmla="*/ 3012178 h 290151"/>
              <a:gd name="T66" fmla="*/ 759822 w 290207"/>
              <a:gd name="T67" fmla="*/ 4198348 h 290151"/>
              <a:gd name="T68" fmla="*/ 1663024 w 290207"/>
              <a:gd name="T69" fmla="*/ 3932364 h 290151"/>
              <a:gd name="T70" fmla="*/ 4501690 w 290207"/>
              <a:gd name="T71" fmla="*/ 1071158 h 290151"/>
              <a:gd name="T72" fmla="*/ 4487376 w 290207"/>
              <a:gd name="T73" fmla="*/ 927350 h 290151"/>
              <a:gd name="T74" fmla="*/ 4623530 w 290207"/>
              <a:gd name="T75" fmla="*/ 941739 h 290151"/>
              <a:gd name="T76" fmla="*/ 5039301 w 290207"/>
              <a:gd name="T77" fmla="*/ 661380 h 290151"/>
              <a:gd name="T78" fmla="*/ 5677274 w 290207"/>
              <a:gd name="T79" fmla="*/ 1164612 h 290151"/>
              <a:gd name="T80" fmla="*/ 5490922 w 290207"/>
              <a:gd name="T81" fmla="*/ 1804432 h 290151"/>
              <a:gd name="T82" fmla="*/ 5512410 w 290207"/>
              <a:gd name="T83" fmla="*/ 1955386 h 290151"/>
              <a:gd name="T84" fmla="*/ 5390551 w 290207"/>
              <a:gd name="T85" fmla="*/ 1955386 h 290151"/>
              <a:gd name="T86" fmla="*/ 4609201 w 290207"/>
              <a:gd name="T87" fmla="*/ 2695869 h 290151"/>
              <a:gd name="T88" fmla="*/ 4580526 w 290207"/>
              <a:gd name="T89" fmla="*/ 4816592 h 290151"/>
              <a:gd name="T90" fmla="*/ 3584151 w 290207"/>
              <a:gd name="T91" fmla="*/ 5779869 h 290151"/>
              <a:gd name="T92" fmla="*/ 0 w 290207"/>
              <a:gd name="T93" fmla="*/ 5686422 h 290151"/>
              <a:gd name="T94" fmla="*/ 93200 w 290207"/>
              <a:gd name="T95" fmla="*/ 0 h 2901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0207" h="290151">
                <a:moveTo>
                  <a:pt x="184636" y="243236"/>
                </a:moveTo>
                <a:lnTo>
                  <a:pt x="184636" y="274994"/>
                </a:lnTo>
                <a:lnTo>
                  <a:pt x="216731" y="243236"/>
                </a:lnTo>
                <a:lnTo>
                  <a:pt x="184636" y="243236"/>
                </a:lnTo>
                <a:close/>
                <a:moveTo>
                  <a:pt x="90155" y="207148"/>
                </a:moveTo>
                <a:lnTo>
                  <a:pt x="79697" y="243958"/>
                </a:lnTo>
                <a:lnTo>
                  <a:pt x="116840" y="233853"/>
                </a:lnTo>
                <a:lnTo>
                  <a:pt x="90155" y="207148"/>
                </a:lnTo>
                <a:close/>
                <a:moveTo>
                  <a:pt x="251350" y="78312"/>
                </a:moveTo>
                <a:lnTo>
                  <a:pt x="112513" y="217253"/>
                </a:lnTo>
                <a:lnTo>
                  <a:pt x="125134" y="229523"/>
                </a:lnTo>
                <a:lnTo>
                  <a:pt x="263611" y="90582"/>
                </a:lnTo>
                <a:lnTo>
                  <a:pt x="251350" y="78312"/>
                </a:lnTo>
                <a:close/>
                <a:moveTo>
                  <a:pt x="133278" y="71437"/>
                </a:moveTo>
                <a:lnTo>
                  <a:pt x="163585" y="71437"/>
                </a:lnTo>
                <a:cubicBezTo>
                  <a:pt x="166110" y="71437"/>
                  <a:pt x="167914" y="73342"/>
                  <a:pt x="167914" y="76009"/>
                </a:cubicBezTo>
                <a:cubicBezTo>
                  <a:pt x="167914" y="78676"/>
                  <a:pt x="166110" y="80581"/>
                  <a:pt x="163585" y="80581"/>
                </a:cubicBezTo>
                <a:lnTo>
                  <a:pt x="133278" y="80581"/>
                </a:lnTo>
                <a:cubicBezTo>
                  <a:pt x="130752" y="80581"/>
                  <a:pt x="128587" y="78676"/>
                  <a:pt x="128587" y="76009"/>
                </a:cubicBezTo>
                <a:cubicBezTo>
                  <a:pt x="128587" y="73342"/>
                  <a:pt x="130752" y="71437"/>
                  <a:pt x="133278" y="71437"/>
                </a:cubicBezTo>
                <a:close/>
                <a:moveTo>
                  <a:pt x="232598" y="59546"/>
                </a:moveTo>
                <a:lnTo>
                  <a:pt x="94121" y="198848"/>
                </a:lnTo>
                <a:lnTo>
                  <a:pt x="106382" y="211118"/>
                </a:lnTo>
                <a:lnTo>
                  <a:pt x="245220" y="72177"/>
                </a:lnTo>
                <a:lnTo>
                  <a:pt x="232598" y="59546"/>
                </a:lnTo>
                <a:close/>
                <a:moveTo>
                  <a:pt x="253514" y="42224"/>
                </a:moveTo>
                <a:cubicBezTo>
                  <a:pt x="251711" y="42224"/>
                  <a:pt x="249547" y="42946"/>
                  <a:pt x="248105" y="44028"/>
                </a:cubicBezTo>
                <a:lnTo>
                  <a:pt x="239090" y="53772"/>
                </a:lnTo>
                <a:lnTo>
                  <a:pt x="270103" y="84447"/>
                </a:lnTo>
                <a:lnTo>
                  <a:pt x="279479" y="75064"/>
                </a:lnTo>
                <a:cubicBezTo>
                  <a:pt x="282003" y="72177"/>
                  <a:pt x="282003" y="67847"/>
                  <a:pt x="279479" y="64959"/>
                </a:cubicBezTo>
                <a:lnTo>
                  <a:pt x="258563" y="44028"/>
                </a:lnTo>
                <a:cubicBezTo>
                  <a:pt x="257481" y="42946"/>
                  <a:pt x="255317" y="42224"/>
                  <a:pt x="253514" y="42224"/>
                </a:cubicBezTo>
                <a:close/>
                <a:moveTo>
                  <a:pt x="4688" y="0"/>
                </a:moveTo>
                <a:lnTo>
                  <a:pt x="227189" y="0"/>
                </a:lnTo>
                <a:cubicBezTo>
                  <a:pt x="229713" y="0"/>
                  <a:pt x="231877" y="1805"/>
                  <a:pt x="231877" y="4331"/>
                </a:cubicBezTo>
                <a:lnTo>
                  <a:pt x="231877" y="25984"/>
                </a:lnTo>
                <a:cubicBezTo>
                  <a:pt x="231877" y="28510"/>
                  <a:pt x="229713" y="30315"/>
                  <a:pt x="227189" y="30315"/>
                </a:cubicBezTo>
                <a:cubicBezTo>
                  <a:pt x="224665" y="30315"/>
                  <a:pt x="222862" y="28510"/>
                  <a:pt x="222862" y="25984"/>
                </a:cubicBezTo>
                <a:lnTo>
                  <a:pt x="222862" y="8661"/>
                </a:lnTo>
                <a:lnTo>
                  <a:pt x="9016" y="8661"/>
                </a:lnTo>
                <a:lnTo>
                  <a:pt x="9016" y="281490"/>
                </a:lnTo>
                <a:lnTo>
                  <a:pt x="175981" y="281490"/>
                </a:lnTo>
                <a:lnTo>
                  <a:pt x="175981" y="238906"/>
                </a:lnTo>
                <a:cubicBezTo>
                  <a:pt x="175981" y="236380"/>
                  <a:pt x="177785" y="234214"/>
                  <a:pt x="180309" y="234214"/>
                </a:cubicBezTo>
                <a:lnTo>
                  <a:pt x="222862" y="234214"/>
                </a:lnTo>
                <a:lnTo>
                  <a:pt x="222862" y="144354"/>
                </a:lnTo>
                <a:lnTo>
                  <a:pt x="128019" y="238906"/>
                </a:lnTo>
                <a:cubicBezTo>
                  <a:pt x="127659" y="239628"/>
                  <a:pt x="126938" y="239988"/>
                  <a:pt x="126216" y="239988"/>
                </a:cubicBezTo>
                <a:lnTo>
                  <a:pt x="74648" y="254785"/>
                </a:lnTo>
                <a:cubicBezTo>
                  <a:pt x="74287" y="254785"/>
                  <a:pt x="73566" y="254785"/>
                  <a:pt x="73206" y="254785"/>
                </a:cubicBezTo>
                <a:cubicBezTo>
                  <a:pt x="49044" y="254785"/>
                  <a:pt x="29571" y="235297"/>
                  <a:pt x="29571" y="210757"/>
                </a:cubicBezTo>
                <a:cubicBezTo>
                  <a:pt x="29571" y="186578"/>
                  <a:pt x="49044" y="166729"/>
                  <a:pt x="73206" y="166729"/>
                </a:cubicBezTo>
                <a:cubicBezTo>
                  <a:pt x="81860" y="166729"/>
                  <a:pt x="88712" y="159872"/>
                  <a:pt x="88712" y="151211"/>
                </a:cubicBezTo>
                <a:cubicBezTo>
                  <a:pt x="88712" y="142910"/>
                  <a:pt x="81860" y="136054"/>
                  <a:pt x="73206" y="136054"/>
                </a:cubicBezTo>
                <a:lnTo>
                  <a:pt x="61305" y="136054"/>
                </a:lnTo>
                <a:cubicBezTo>
                  <a:pt x="43635" y="136054"/>
                  <a:pt x="29571" y="121618"/>
                  <a:pt x="29571" y="103935"/>
                </a:cubicBezTo>
                <a:cubicBezTo>
                  <a:pt x="29571" y="86613"/>
                  <a:pt x="43635" y="72177"/>
                  <a:pt x="61305" y="72177"/>
                </a:cubicBezTo>
                <a:lnTo>
                  <a:pt x="108907" y="72177"/>
                </a:lnTo>
                <a:cubicBezTo>
                  <a:pt x="111431" y="72177"/>
                  <a:pt x="113595" y="73982"/>
                  <a:pt x="113595" y="76508"/>
                </a:cubicBezTo>
                <a:cubicBezTo>
                  <a:pt x="113595" y="79034"/>
                  <a:pt x="111431" y="80838"/>
                  <a:pt x="108907" y="80838"/>
                </a:cubicBezTo>
                <a:lnTo>
                  <a:pt x="61305" y="80838"/>
                </a:lnTo>
                <a:cubicBezTo>
                  <a:pt x="48323" y="80838"/>
                  <a:pt x="38226" y="91304"/>
                  <a:pt x="38226" y="103935"/>
                </a:cubicBezTo>
                <a:cubicBezTo>
                  <a:pt x="38226" y="116566"/>
                  <a:pt x="48323" y="127032"/>
                  <a:pt x="61305" y="127032"/>
                </a:cubicBezTo>
                <a:lnTo>
                  <a:pt x="73206" y="127032"/>
                </a:lnTo>
                <a:cubicBezTo>
                  <a:pt x="86548" y="127032"/>
                  <a:pt x="97728" y="137858"/>
                  <a:pt x="97728" y="151211"/>
                </a:cubicBezTo>
                <a:cubicBezTo>
                  <a:pt x="97728" y="164564"/>
                  <a:pt x="86548" y="175751"/>
                  <a:pt x="73206" y="175751"/>
                </a:cubicBezTo>
                <a:cubicBezTo>
                  <a:pt x="54093" y="175751"/>
                  <a:pt x="38226" y="191269"/>
                  <a:pt x="38226" y="210757"/>
                </a:cubicBezTo>
                <a:cubicBezTo>
                  <a:pt x="38226" y="229162"/>
                  <a:pt x="51929" y="244319"/>
                  <a:pt x="69960" y="246123"/>
                </a:cubicBezTo>
                <a:lnTo>
                  <a:pt x="83663" y="197404"/>
                </a:lnTo>
                <a:cubicBezTo>
                  <a:pt x="83663" y="196682"/>
                  <a:pt x="84385" y="196321"/>
                  <a:pt x="84745" y="195600"/>
                </a:cubicBezTo>
                <a:lnTo>
                  <a:pt x="226468" y="53772"/>
                </a:lnTo>
                <a:lnTo>
                  <a:pt x="225747" y="52328"/>
                </a:lnTo>
                <a:cubicBezTo>
                  <a:pt x="223944" y="50885"/>
                  <a:pt x="223944" y="47998"/>
                  <a:pt x="225747" y="46554"/>
                </a:cubicBezTo>
                <a:cubicBezTo>
                  <a:pt x="227189" y="44750"/>
                  <a:pt x="230074" y="44750"/>
                  <a:pt x="231877" y="46554"/>
                </a:cubicBezTo>
                <a:lnTo>
                  <a:pt x="232598" y="47276"/>
                </a:lnTo>
                <a:lnTo>
                  <a:pt x="241974" y="38254"/>
                </a:lnTo>
                <a:cubicBezTo>
                  <a:pt x="244859" y="35006"/>
                  <a:pt x="249187" y="33202"/>
                  <a:pt x="253514" y="33202"/>
                </a:cubicBezTo>
                <a:cubicBezTo>
                  <a:pt x="257842" y="33202"/>
                  <a:pt x="261808" y="35006"/>
                  <a:pt x="265054" y="38254"/>
                </a:cubicBezTo>
                <a:lnTo>
                  <a:pt x="285609" y="58464"/>
                </a:lnTo>
                <a:cubicBezTo>
                  <a:pt x="291740" y="64959"/>
                  <a:pt x="291740" y="75064"/>
                  <a:pt x="285609" y="81199"/>
                </a:cubicBezTo>
                <a:lnTo>
                  <a:pt x="276233" y="90582"/>
                </a:lnTo>
                <a:lnTo>
                  <a:pt x="277315" y="92026"/>
                </a:lnTo>
                <a:cubicBezTo>
                  <a:pt x="279118" y="93830"/>
                  <a:pt x="279118" y="96356"/>
                  <a:pt x="277315" y="98161"/>
                </a:cubicBezTo>
                <a:cubicBezTo>
                  <a:pt x="276594" y="98883"/>
                  <a:pt x="275512" y="99243"/>
                  <a:pt x="274069" y="99243"/>
                </a:cubicBezTo>
                <a:cubicBezTo>
                  <a:pt x="273348" y="99243"/>
                  <a:pt x="271906" y="98883"/>
                  <a:pt x="271184" y="98161"/>
                </a:cubicBezTo>
                <a:lnTo>
                  <a:pt x="270103" y="97078"/>
                </a:lnTo>
                <a:lnTo>
                  <a:pt x="231877" y="135332"/>
                </a:lnTo>
                <a:lnTo>
                  <a:pt x="231877" y="238906"/>
                </a:lnTo>
                <a:cubicBezTo>
                  <a:pt x="231877" y="239988"/>
                  <a:pt x="231156" y="241071"/>
                  <a:pt x="230435" y="241793"/>
                </a:cubicBezTo>
                <a:lnTo>
                  <a:pt x="183554" y="288708"/>
                </a:lnTo>
                <a:cubicBezTo>
                  <a:pt x="182473" y="289790"/>
                  <a:pt x="181391" y="290151"/>
                  <a:pt x="180309" y="290151"/>
                </a:cubicBezTo>
                <a:lnTo>
                  <a:pt x="4688" y="290151"/>
                </a:lnTo>
                <a:cubicBezTo>
                  <a:pt x="2164" y="290151"/>
                  <a:pt x="0" y="288347"/>
                  <a:pt x="0" y="285460"/>
                </a:cubicBezTo>
                <a:lnTo>
                  <a:pt x="0" y="4331"/>
                </a:lnTo>
                <a:cubicBezTo>
                  <a:pt x="0" y="1805"/>
                  <a:pt x="2164" y="0"/>
                  <a:pt x="4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>
              <a:solidFill>
                <a:srgbClr val="AAAAAA"/>
              </a:solidFill>
              <a:latin typeface="Calibri" panose="020F0502020204030204"/>
            </a:endParaRPr>
          </a:p>
        </p:txBody>
      </p:sp>
      <p:sp>
        <p:nvSpPr>
          <p:cNvPr id="54" name="Freeform 1024">
            <a:extLst>
              <a:ext uri="{FF2B5EF4-FFF2-40B4-BE49-F238E27FC236}">
                <a16:creationId xmlns:a16="http://schemas.microsoft.com/office/drawing/2014/main" id="{2BC86284-5AD1-BC41-89FF-5D5D148E68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4857" y="4140186"/>
            <a:ext cx="637039" cy="637039"/>
          </a:xfrm>
          <a:custGeom>
            <a:avLst/>
            <a:gdLst>
              <a:gd name="T0" fmla="*/ 2048306 w 290151"/>
              <a:gd name="T1" fmla="*/ 5000275 h 290151"/>
              <a:gd name="T2" fmla="*/ 474371 w 290151"/>
              <a:gd name="T3" fmla="*/ 5000275 h 290151"/>
              <a:gd name="T4" fmla="*/ 1613868 w 290151"/>
              <a:gd name="T5" fmla="*/ 4205917 h 290151"/>
              <a:gd name="T6" fmla="*/ 560869 w 290151"/>
              <a:gd name="T7" fmla="*/ 4388056 h 290151"/>
              <a:gd name="T8" fmla="*/ 4488890 w 290151"/>
              <a:gd name="T9" fmla="*/ 3736553 h 290151"/>
              <a:gd name="T10" fmla="*/ 4424856 w 290151"/>
              <a:gd name="T11" fmla="*/ 4169303 h 290151"/>
              <a:gd name="T12" fmla="*/ 4545818 w 290151"/>
              <a:gd name="T13" fmla="*/ 3743779 h 290151"/>
              <a:gd name="T14" fmla="*/ 4830421 w 290151"/>
              <a:gd name="T15" fmla="*/ 3765391 h 290151"/>
              <a:gd name="T16" fmla="*/ 4375067 w 290151"/>
              <a:gd name="T17" fmla="*/ 4342407 h 290151"/>
              <a:gd name="T18" fmla="*/ 4588507 w 290151"/>
              <a:gd name="T19" fmla="*/ 3570675 h 290151"/>
              <a:gd name="T20" fmla="*/ 2016784 w 290151"/>
              <a:gd name="T21" fmla="*/ 3608837 h 290151"/>
              <a:gd name="T22" fmla="*/ 1264894 w 290151"/>
              <a:gd name="T23" fmla="*/ 3608837 h 290151"/>
              <a:gd name="T24" fmla="*/ 910225 w 290151"/>
              <a:gd name="T25" fmla="*/ 3510199 h 290151"/>
              <a:gd name="T26" fmla="*/ 561492 w 290151"/>
              <a:gd name="T27" fmla="*/ 3692338 h 290151"/>
              <a:gd name="T28" fmla="*/ 560869 w 290151"/>
              <a:gd name="T29" fmla="*/ 2814459 h 290151"/>
              <a:gd name="T30" fmla="*/ 1613868 w 290151"/>
              <a:gd name="T31" fmla="*/ 2996631 h 290151"/>
              <a:gd name="T32" fmla="*/ 560869 w 290151"/>
              <a:gd name="T33" fmla="*/ 2814459 h 290151"/>
              <a:gd name="T34" fmla="*/ 4549836 w 290151"/>
              <a:gd name="T35" fmla="*/ 3052396 h 290151"/>
              <a:gd name="T36" fmla="*/ 5039091 w 290151"/>
              <a:gd name="T37" fmla="*/ 2727537 h 290151"/>
              <a:gd name="T38" fmla="*/ 5312500 w 290151"/>
              <a:gd name="T39" fmla="*/ 2994664 h 290151"/>
              <a:gd name="T40" fmla="*/ 4549836 w 290151"/>
              <a:gd name="T41" fmla="*/ 3254557 h 290151"/>
              <a:gd name="T42" fmla="*/ 4017348 w 290151"/>
              <a:gd name="T43" fmla="*/ 2778077 h 290151"/>
              <a:gd name="T44" fmla="*/ 3837483 w 290151"/>
              <a:gd name="T45" fmla="*/ 3528881 h 290151"/>
              <a:gd name="T46" fmla="*/ 3117982 w 290151"/>
              <a:gd name="T47" fmla="*/ 3745501 h 290151"/>
              <a:gd name="T48" fmla="*/ 3679200 w 290151"/>
              <a:gd name="T49" fmla="*/ 4265296 h 290151"/>
              <a:gd name="T50" fmla="*/ 3341039 w 290151"/>
              <a:gd name="T51" fmla="*/ 4799553 h 290151"/>
              <a:gd name="T52" fmla="*/ 3499335 w 290151"/>
              <a:gd name="T53" fmla="*/ 4359149 h 290151"/>
              <a:gd name="T54" fmla="*/ 3010044 w 290151"/>
              <a:gd name="T55" fmla="*/ 4113702 h 290151"/>
              <a:gd name="T56" fmla="*/ 3657598 w 290151"/>
              <a:gd name="T57" fmla="*/ 3427822 h 290151"/>
              <a:gd name="T58" fmla="*/ 3636035 w 290151"/>
              <a:gd name="T59" fmla="*/ 2871938 h 290151"/>
              <a:gd name="T60" fmla="*/ 2508893 w 290151"/>
              <a:gd name="T61" fmla="*/ 4902840 h 290151"/>
              <a:gd name="T62" fmla="*/ 2508893 w 290151"/>
              <a:gd name="T63" fmla="*/ 2271678 h 290151"/>
              <a:gd name="T64" fmla="*/ 2048306 w 290151"/>
              <a:gd name="T65" fmla="*/ 2185843 h 290151"/>
              <a:gd name="T66" fmla="*/ 474371 w 290151"/>
              <a:gd name="T67" fmla="*/ 2185843 h 290151"/>
              <a:gd name="T68" fmla="*/ 4049803 w 290151"/>
              <a:gd name="T69" fmla="*/ 1391442 h 290151"/>
              <a:gd name="T70" fmla="*/ 3121489 w 290151"/>
              <a:gd name="T71" fmla="*/ 1573584 h 290151"/>
              <a:gd name="T72" fmla="*/ 1698436 w 290151"/>
              <a:gd name="T73" fmla="*/ 1391442 h 290151"/>
              <a:gd name="T74" fmla="*/ 2626747 w 290151"/>
              <a:gd name="T75" fmla="*/ 1573584 h 290151"/>
              <a:gd name="T76" fmla="*/ 1698436 w 290151"/>
              <a:gd name="T77" fmla="*/ 1391442 h 290151"/>
              <a:gd name="T78" fmla="*/ 1352520 w 290151"/>
              <a:gd name="T79" fmla="*/ 1482514 h 290151"/>
              <a:gd name="T80" fmla="*/ 474371 w 290151"/>
              <a:gd name="T81" fmla="*/ 1482514 h 290151"/>
              <a:gd name="T82" fmla="*/ 1337142 w 290151"/>
              <a:gd name="T83" fmla="*/ 438512 h 290151"/>
              <a:gd name="T84" fmla="*/ 3270919 w 290151"/>
              <a:gd name="T85" fmla="*/ 438512 h 290151"/>
              <a:gd name="T86" fmla="*/ 553576 w 290151"/>
              <a:gd name="T87" fmla="*/ 172546 h 290151"/>
              <a:gd name="T88" fmla="*/ 553576 w 290151"/>
              <a:gd name="T89" fmla="*/ 5607360 h 290151"/>
              <a:gd name="T90" fmla="*/ 4435510 w 290151"/>
              <a:gd name="T91" fmla="*/ 5075377 h 290151"/>
              <a:gd name="T92" fmla="*/ 2329161 w 290151"/>
              <a:gd name="T93" fmla="*/ 2192604 h 290151"/>
              <a:gd name="T94" fmla="*/ 4435510 w 290151"/>
              <a:gd name="T95" fmla="*/ 553576 h 290151"/>
              <a:gd name="T96" fmla="*/ 3443426 w 290151"/>
              <a:gd name="T97" fmla="*/ 438512 h 290151"/>
              <a:gd name="T98" fmla="*/ 1164592 w 290151"/>
              <a:gd name="T99" fmla="*/ 438512 h 290151"/>
              <a:gd name="T100" fmla="*/ 553576 w 290151"/>
              <a:gd name="T101" fmla="*/ 0 h 290151"/>
              <a:gd name="T102" fmla="*/ 4608061 w 290151"/>
              <a:gd name="T103" fmla="*/ 2099149 h 290151"/>
              <a:gd name="T104" fmla="*/ 5779816 w 290151"/>
              <a:gd name="T105" fmla="*/ 4989109 h 290151"/>
              <a:gd name="T106" fmla="*/ 4608061 w 290151"/>
              <a:gd name="T107" fmla="*/ 5226334 h 290151"/>
              <a:gd name="T108" fmla="*/ 0 w 290151"/>
              <a:gd name="T109" fmla="*/ 5226334 h 2901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0151" h="290151">
                <a:moveTo>
                  <a:pt x="28141" y="246062"/>
                </a:moveTo>
                <a:lnTo>
                  <a:pt x="98496" y="246062"/>
                </a:lnTo>
                <a:cubicBezTo>
                  <a:pt x="101022" y="246062"/>
                  <a:pt x="102826" y="248348"/>
                  <a:pt x="102826" y="251015"/>
                </a:cubicBezTo>
                <a:cubicBezTo>
                  <a:pt x="102826" y="253301"/>
                  <a:pt x="101022" y="255206"/>
                  <a:pt x="98496" y="255206"/>
                </a:cubicBezTo>
                <a:lnTo>
                  <a:pt x="28141" y="255206"/>
                </a:lnTo>
                <a:cubicBezTo>
                  <a:pt x="25616" y="255206"/>
                  <a:pt x="23812" y="253301"/>
                  <a:pt x="23812" y="251015"/>
                </a:cubicBezTo>
                <a:cubicBezTo>
                  <a:pt x="23812" y="248348"/>
                  <a:pt x="25616" y="246062"/>
                  <a:pt x="28141" y="246062"/>
                </a:cubicBezTo>
                <a:close/>
                <a:moveTo>
                  <a:pt x="28157" y="211137"/>
                </a:moveTo>
                <a:lnTo>
                  <a:pt x="81018" y="211137"/>
                </a:lnTo>
                <a:cubicBezTo>
                  <a:pt x="83552" y="211137"/>
                  <a:pt x="85363" y="213042"/>
                  <a:pt x="85363" y="215709"/>
                </a:cubicBezTo>
                <a:cubicBezTo>
                  <a:pt x="85363" y="218376"/>
                  <a:pt x="83552" y="220281"/>
                  <a:pt x="81018" y="220281"/>
                </a:cubicBezTo>
                <a:lnTo>
                  <a:pt x="28157" y="220281"/>
                </a:lnTo>
                <a:cubicBezTo>
                  <a:pt x="25622" y="220281"/>
                  <a:pt x="23812" y="218376"/>
                  <a:pt x="23812" y="215709"/>
                </a:cubicBezTo>
                <a:cubicBezTo>
                  <a:pt x="23812" y="213042"/>
                  <a:pt x="25622" y="211137"/>
                  <a:pt x="28157" y="211137"/>
                </a:cubicBezTo>
                <a:close/>
                <a:moveTo>
                  <a:pt x="225346" y="187576"/>
                </a:moveTo>
                <a:cubicBezTo>
                  <a:pt x="223203" y="187576"/>
                  <a:pt x="221417" y="187938"/>
                  <a:pt x="219631" y="189024"/>
                </a:cubicBezTo>
                <a:cubicBezTo>
                  <a:pt x="217488" y="190110"/>
                  <a:pt x="215344" y="192645"/>
                  <a:pt x="214630" y="195541"/>
                </a:cubicBezTo>
                <a:cubicBezTo>
                  <a:pt x="212844" y="201334"/>
                  <a:pt x="216416" y="207851"/>
                  <a:pt x="222131" y="209300"/>
                </a:cubicBezTo>
                <a:cubicBezTo>
                  <a:pt x="228203" y="211110"/>
                  <a:pt x="233918" y="207851"/>
                  <a:pt x="235704" y="201696"/>
                </a:cubicBezTo>
                <a:cubicBezTo>
                  <a:pt x="236775" y="198800"/>
                  <a:pt x="236061" y="195903"/>
                  <a:pt x="234632" y="193369"/>
                </a:cubicBezTo>
                <a:cubicBezTo>
                  <a:pt x="233561" y="190834"/>
                  <a:pt x="231061" y="188662"/>
                  <a:pt x="228203" y="187938"/>
                </a:cubicBezTo>
                <a:cubicBezTo>
                  <a:pt x="227132" y="187576"/>
                  <a:pt x="226060" y="187576"/>
                  <a:pt x="225346" y="187576"/>
                </a:cubicBezTo>
                <a:close/>
                <a:moveTo>
                  <a:pt x="230346" y="179248"/>
                </a:moveTo>
                <a:cubicBezTo>
                  <a:pt x="235704" y="181059"/>
                  <a:pt x="239990" y="184317"/>
                  <a:pt x="242490" y="189024"/>
                </a:cubicBezTo>
                <a:cubicBezTo>
                  <a:pt x="244991" y="193731"/>
                  <a:pt x="245705" y="199162"/>
                  <a:pt x="244276" y="204231"/>
                </a:cubicBezTo>
                <a:cubicBezTo>
                  <a:pt x="241776" y="212920"/>
                  <a:pt x="233918" y="218713"/>
                  <a:pt x="225346" y="218713"/>
                </a:cubicBezTo>
                <a:cubicBezTo>
                  <a:pt x="223203" y="218713"/>
                  <a:pt x="221417" y="218351"/>
                  <a:pt x="219631" y="217989"/>
                </a:cubicBezTo>
                <a:cubicBezTo>
                  <a:pt x="209272" y="214731"/>
                  <a:pt x="203200" y="203507"/>
                  <a:pt x="206058" y="193369"/>
                </a:cubicBezTo>
                <a:cubicBezTo>
                  <a:pt x="207486" y="187938"/>
                  <a:pt x="211058" y="183955"/>
                  <a:pt x="215702" y="181059"/>
                </a:cubicBezTo>
                <a:cubicBezTo>
                  <a:pt x="220345" y="178524"/>
                  <a:pt x="225346" y="177800"/>
                  <a:pt x="230346" y="179248"/>
                </a:cubicBezTo>
                <a:close/>
                <a:moveTo>
                  <a:pt x="68129" y="176212"/>
                </a:moveTo>
                <a:lnTo>
                  <a:pt x="96971" y="176212"/>
                </a:lnTo>
                <a:cubicBezTo>
                  <a:pt x="99463" y="176212"/>
                  <a:pt x="101244" y="178498"/>
                  <a:pt x="101244" y="181165"/>
                </a:cubicBezTo>
                <a:cubicBezTo>
                  <a:pt x="101244" y="183451"/>
                  <a:pt x="99463" y="185356"/>
                  <a:pt x="96971" y="185356"/>
                </a:cubicBezTo>
                <a:lnTo>
                  <a:pt x="68129" y="185356"/>
                </a:lnTo>
                <a:cubicBezTo>
                  <a:pt x="65636" y="185356"/>
                  <a:pt x="63500" y="183451"/>
                  <a:pt x="63500" y="181165"/>
                </a:cubicBezTo>
                <a:cubicBezTo>
                  <a:pt x="63500" y="178498"/>
                  <a:pt x="65636" y="176212"/>
                  <a:pt x="68129" y="176212"/>
                </a:cubicBezTo>
                <a:close/>
                <a:moveTo>
                  <a:pt x="28188" y="176212"/>
                </a:moveTo>
                <a:lnTo>
                  <a:pt x="45694" y="176212"/>
                </a:lnTo>
                <a:cubicBezTo>
                  <a:pt x="48247" y="176212"/>
                  <a:pt x="50435" y="178498"/>
                  <a:pt x="50435" y="181165"/>
                </a:cubicBezTo>
                <a:cubicBezTo>
                  <a:pt x="50435" y="183451"/>
                  <a:pt x="48247" y="185356"/>
                  <a:pt x="45694" y="185356"/>
                </a:cubicBezTo>
                <a:lnTo>
                  <a:pt x="28188" y="185356"/>
                </a:lnTo>
                <a:cubicBezTo>
                  <a:pt x="25635" y="185356"/>
                  <a:pt x="23812" y="183451"/>
                  <a:pt x="23812" y="181165"/>
                </a:cubicBezTo>
                <a:cubicBezTo>
                  <a:pt x="23812" y="178498"/>
                  <a:pt x="25635" y="176212"/>
                  <a:pt x="28188" y="176212"/>
                </a:cubicBezTo>
                <a:close/>
                <a:moveTo>
                  <a:pt x="28157" y="141287"/>
                </a:moveTo>
                <a:lnTo>
                  <a:pt x="81018" y="141287"/>
                </a:lnTo>
                <a:cubicBezTo>
                  <a:pt x="83552" y="141287"/>
                  <a:pt x="85363" y="143192"/>
                  <a:pt x="85363" y="145859"/>
                </a:cubicBezTo>
                <a:cubicBezTo>
                  <a:pt x="85363" y="148526"/>
                  <a:pt x="83552" y="150431"/>
                  <a:pt x="81018" y="150431"/>
                </a:cubicBezTo>
                <a:lnTo>
                  <a:pt x="28157" y="150431"/>
                </a:lnTo>
                <a:cubicBezTo>
                  <a:pt x="25622" y="150431"/>
                  <a:pt x="23812" y="148526"/>
                  <a:pt x="23812" y="145859"/>
                </a:cubicBezTo>
                <a:cubicBezTo>
                  <a:pt x="23812" y="143192"/>
                  <a:pt x="25622" y="141287"/>
                  <a:pt x="28157" y="141287"/>
                </a:cubicBezTo>
                <a:close/>
                <a:moveTo>
                  <a:pt x="198785" y="130761"/>
                </a:moveTo>
                <a:cubicBezTo>
                  <a:pt x="205648" y="128587"/>
                  <a:pt x="211427" y="128949"/>
                  <a:pt x="216123" y="132211"/>
                </a:cubicBezTo>
                <a:cubicBezTo>
                  <a:pt x="222263" y="135473"/>
                  <a:pt x="226237" y="142721"/>
                  <a:pt x="228404" y="153231"/>
                </a:cubicBezTo>
                <a:cubicBezTo>
                  <a:pt x="228765" y="154319"/>
                  <a:pt x="229487" y="154681"/>
                  <a:pt x="229849" y="154681"/>
                </a:cubicBezTo>
                <a:cubicBezTo>
                  <a:pt x="230571" y="154681"/>
                  <a:pt x="230932" y="154681"/>
                  <a:pt x="231655" y="153956"/>
                </a:cubicBezTo>
                <a:cubicBezTo>
                  <a:pt x="238156" y="143808"/>
                  <a:pt x="245019" y="138010"/>
                  <a:pt x="252965" y="136922"/>
                </a:cubicBezTo>
                <a:cubicBezTo>
                  <a:pt x="259467" y="135835"/>
                  <a:pt x="265968" y="138010"/>
                  <a:pt x="272470" y="143446"/>
                </a:cubicBezTo>
                <a:cubicBezTo>
                  <a:pt x="274276" y="145258"/>
                  <a:pt x="274276" y="147795"/>
                  <a:pt x="272831" y="149607"/>
                </a:cubicBezTo>
                <a:cubicBezTo>
                  <a:pt x="271025" y="151782"/>
                  <a:pt x="268497" y="151782"/>
                  <a:pt x="266691" y="150332"/>
                </a:cubicBezTo>
                <a:cubicBezTo>
                  <a:pt x="261995" y="146708"/>
                  <a:pt x="258022" y="144896"/>
                  <a:pt x="254410" y="145621"/>
                </a:cubicBezTo>
                <a:cubicBezTo>
                  <a:pt x="247908" y="146708"/>
                  <a:pt x="242490" y="153231"/>
                  <a:pt x="239240" y="158668"/>
                </a:cubicBezTo>
                <a:cubicBezTo>
                  <a:pt x="236711" y="162292"/>
                  <a:pt x="232738" y="164104"/>
                  <a:pt x="228404" y="163379"/>
                </a:cubicBezTo>
                <a:cubicBezTo>
                  <a:pt x="223708" y="162654"/>
                  <a:pt x="220457" y="159030"/>
                  <a:pt x="219735" y="154681"/>
                </a:cubicBezTo>
                <a:cubicBezTo>
                  <a:pt x="218290" y="147070"/>
                  <a:pt x="215401" y="141996"/>
                  <a:pt x="211789" y="139459"/>
                </a:cubicBezTo>
                <a:cubicBezTo>
                  <a:pt x="208899" y="138010"/>
                  <a:pt x="206009" y="138010"/>
                  <a:pt x="201674" y="139459"/>
                </a:cubicBezTo>
                <a:cubicBezTo>
                  <a:pt x="195895" y="140909"/>
                  <a:pt x="192283" y="143808"/>
                  <a:pt x="190477" y="147433"/>
                </a:cubicBezTo>
                <a:cubicBezTo>
                  <a:pt x="188671" y="152869"/>
                  <a:pt x="190838" y="160117"/>
                  <a:pt x="193728" y="165191"/>
                </a:cubicBezTo>
                <a:cubicBezTo>
                  <a:pt x="195895" y="169178"/>
                  <a:pt x="195173" y="173889"/>
                  <a:pt x="192644" y="177151"/>
                </a:cubicBezTo>
                <a:cubicBezTo>
                  <a:pt x="189394" y="180413"/>
                  <a:pt x="185059" y="181863"/>
                  <a:pt x="180725" y="180051"/>
                </a:cubicBezTo>
                <a:cubicBezTo>
                  <a:pt x="172417" y="177151"/>
                  <a:pt x="165555" y="177151"/>
                  <a:pt x="161581" y="179326"/>
                </a:cubicBezTo>
                <a:cubicBezTo>
                  <a:pt x="159053" y="180776"/>
                  <a:pt x="157247" y="183675"/>
                  <a:pt x="156525" y="188024"/>
                </a:cubicBezTo>
                <a:cubicBezTo>
                  <a:pt x="155080" y="193461"/>
                  <a:pt x="155802" y="198172"/>
                  <a:pt x="157969" y="201071"/>
                </a:cubicBezTo>
                <a:cubicBezTo>
                  <a:pt x="161581" y="205421"/>
                  <a:pt x="169167" y="206508"/>
                  <a:pt x="174585" y="206870"/>
                </a:cubicBezTo>
                <a:cubicBezTo>
                  <a:pt x="179280" y="207233"/>
                  <a:pt x="183253" y="210132"/>
                  <a:pt x="184698" y="214119"/>
                </a:cubicBezTo>
                <a:cubicBezTo>
                  <a:pt x="186143" y="218468"/>
                  <a:pt x="185059" y="222817"/>
                  <a:pt x="181447" y="225716"/>
                </a:cubicBezTo>
                <a:cubicBezTo>
                  <a:pt x="176391" y="230065"/>
                  <a:pt x="173140" y="234052"/>
                  <a:pt x="172056" y="237676"/>
                </a:cubicBezTo>
                <a:cubicBezTo>
                  <a:pt x="171334" y="239488"/>
                  <a:pt x="169889" y="240938"/>
                  <a:pt x="167722" y="240938"/>
                </a:cubicBezTo>
                <a:cubicBezTo>
                  <a:pt x="167361" y="240938"/>
                  <a:pt x="166999" y="240938"/>
                  <a:pt x="166638" y="240575"/>
                </a:cubicBezTo>
                <a:cubicBezTo>
                  <a:pt x="164110" y="240213"/>
                  <a:pt x="163026" y="237314"/>
                  <a:pt x="163749" y="235139"/>
                </a:cubicBezTo>
                <a:cubicBezTo>
                  <a:pt x="165193" y="229703"/>
                  <a:pt x="169528" y="224629"/>
                  <a:pt x="175668" y="218830"/>
                </a:cubicBezTo>
                <a:cubicBezTo>
                  <a:pt x="176391" y="218468"/>
                  <a:pt x="176752" y="217743"/>
                  <a:pt x="176391" y="217018"/>
                </a:cubicBezTo>
                <a:cubicBezTo>
                  <a:pt x="176029" y="216656"/>
                  <a:pt x="175668" y="215931"/>
                  <a:pt x="174585" y="215931"/>
                </a:cubicBezTo>
                <a:cubicBezTo>
                  <a:pt x="163387" y="215206"/>
                  <a:pt x="155802" y="212307"/>
                  <a:pt x="151107" y="206508"/>
                </a:cubicBezTo>
                <a:cubicBezTo>
                  <a:pt x="147133" y="201434"/>
                  <a:pt x="146050" y="194548"/>
                  <a:pt x="147856" y="186212"/>
                </a:cubicBezTo>
                <a:cubicBezTo>
                  <a:pt x="148939" y="179326"/>
                  <a:pt x="152190" y="174614"/>
                  <a:pt x="157247" y="171715"/>
                </a:cubicBezTo>
                <a:cubicBezTo>
                  <a:pt x="163749" y="167728"/>
                  <a:pt x="172417" y="168091"/>
                  <a:pt x="183614" y="172077"/>
                </a:cubicBezTo>
                <a:cubicBezTo>
                  <a:pt x="185059" y="172440"/>
                  <a:pt x="185420" y="171715"/>
                  <a:pt x="185782" y="171352"/>
                </a:cubicBezTo>
                <a:cubicBezTo>
                  <a:pt x="186143" y="170990"/>
                  <a:pt x="186504" y="170265"/>
                  <a:pt x="185782" y="169178"/>
                </a:cubicBezTo>
                <a:cubicBezTo>
                  <a:pt x="180725" y="159393"/>
                  <a:pt x="179641" y="150694"/>
                  <a:pt x="182531" y="144171"/>
                </a:cubicBezTo>
                <a:cubicBezTo>
                  <a:pt x="185059" y="138010"/>
                  <a:pt x="190477" y="133298"/>
                  <a:pt x="198785" y="130761"/>
                </a:cubicBezTo>
                <a:close/>
                <a:moveTo>
                  <a:pt x="125948" y="114039"/>
                </a:moveTo>
                <a:lnTo>
                  <a:pt x="125948" y="246123"/>
                </a:lnTo>
                <a:lnTo>
                  <a:pt x="281490" y="246123"/>
                </a:lnTo>
                <a:lnTo>
                  <a:pt x="281490" y="114039"/>
                </a:lnTo>
                <a:lnTo>
                  <a:pt x="125948" y="114039"/>
                </a:lnTo>
                <a:close/>
                <a:moveTo>
                  <a:pt x="28141" y="104775"/>
                </a:moveTo>
                <a:lnTo>
                  <a:pt x="98496" y="104775"/>
                </a:lnTo>
                <a:cubicBezTo>
                  <a:pt x="101022" y="104775"/>
                  <a:pt x="102826" y="107061"/>
                  <a:pt x="102826" y="109728"/>
                </a:cubicBezTo>
                <a:cubicBezTo>
                  <a:pt x="102826" y="112014"/>
                  <a:pt x="101022" y="113919"/>
                  <a:pt x="98496" y="113919"/>
                </a:cubicBezTo>
                <a:lnTo>
                  <a:pt x="28141" y="113919"/>
                </a:lnTo>
                <a:cubicBezTo>
                  <a:pt x="25616" y="113919"/>
                  <a:pt x="23812" y="112014"/>
                  <a:pt x="23812" y="109728"/>
                </a:cubicBezTo>
                <a:cubicBezTo>
                  <a:pt x="23812" y="107061"/>
                  <a:pt x="25616" y="104775"/>
                  <a:pt x="28141" y="104775"/>
                </a:cubicBezTo>
                <a:close/>
                <a:moveTo>
                  <a:pt x="156701" y="69850"/>
                </a:moveTo>
                <a:lnTo>
                  <a:pt x="203302" y="69850"/>
                </a:lnTo>
                <a:cubicBezTo>
                  <a:pt x="205811" y="69850"/>
                  <a:pt x="207604" y="71755"/>
                  <a:pt x="207604" y="74422"/>
                </a:cubicBezTo>
                <a:cubicBezTo>
                  <a:pt x="207604" y="76708"/>
                  <a:pt x="205811" y="78994"/>
                  <a:pt x="203302" y="78994"/>
                </a:cubicBezTo>
                <a:lnTo>
                  <a:pt x="156701" y="78994"/>
                </a:lnTo>
                <a:cubicBezTo>
                  <a:pt x="154551" y="78994"/>
                  <a:pt x="152400" y="76708"/>
                  <a:pt x="152400" y="74422"/>
                </a:cubicBezTo>
                <a:cubicBezTo>
                  <a:pt x="152400" y="71755"/>
                  <a:pt x="154551" y="69850"/>
                  <a:pt x="156701" y="69850"/>
                </a:cubicBezTo>
                <a:close/>
                <a:moveTo>
                  <a:pt x="85263" y="69850"/>
                </a:moveTo>
                <a:lnTo>
                  <a:pt x="131865" y="69850"/>
                </a:lnTo>
                <a:cubicBezTo>
                  <a:pt x="134374" y="69850"/>
                  <a:pt x="136166" y="71755"/>
                  <a:pt x="136166" y="74422"/>
                </a:cubicBezTo>
                <a:cubicBezTo>
                  <a:pt x="136166" y="76708"/>
                  <a:pt x="134374" y="78994"/>
                  <a:pt x="131865" y="78994"/>
                </a:cubicBezTo>
                <a:lnTo>
                  <a:pt x="85263" y="78994"/>
                </a:lnTo>
                <a:cubicBezTo>
                  <a:pt x="83113" y="78994"/>
                  <a:pt x="80962" y="76708"/>
                  <a:pt x="80962" y="74422"/>
                </a:cubicBezTo>
                <a:cubicBezTo>
                  <a:pt x="80962" y="71755"/>
                  <a:pt x="83113" y="69850"/>
                  <a:pt x="85263" y="69850"/>
                </a:cubicBezTo>
                <a:close/>
                <a:moveTo>
                  <a:pt x="28184" y="69850"/>
                </a:moveTo>
                <a:lnTo>
                  <a:pt x="63525" y="69850"/>
                </a:lnTo>
                <a:cubicBezTo>
                  <a:pt x="66076" y="69850"/>
                  <a:pt x="67897" y="71755"/>
                  <a:pt x="67897" y="74422"/>
                </a:cubicBezTo>
                <a:cubicBezTo>
                  <a:pt x="67897" y="76708"/>
                  <a:pt x="66076" y="78994"/>
                  <a:pt x="63525" y="78994"/>
                </a:cubicBezTo>
                <a:lnTo>
                  <a:pt x="28184" y="78994"/>
                </a:lnTo>
                <a:cubicBezTo>
                  <a:pt x="25633" y="78994"/>
                  <a:pt x="23812" y="76708"/>
                  <a:pt x="23812" y="74422"/>
                </a:cubicBezTo>
                <a:cubicBezTo>
                  <a:pt x="23812" y="71755"/>
                  <a:pt x="25633" y="69850"/>
                  <a:pt x="28184" y="69850"/>
                </a:cubicBezTo>
                <a:close/>
                <a:moveTo>
                  <a:pt x="67124" y="8661"/>
                </a:moveTo>
                <a:lnTo>
                  <a:pt x="67124" y="22014"/>
                </a:lnTo>
                <a:cubicBezTo>
                  <a:pt x="67124" y="29231"/>
                  <a:pt x="73259" y="35006"/>
                  <a:pt x="80477" y="35006"/>
                </a:cubicBezTo>
                <a:lnTo>
                  <a:pt x="150849" y="35006"/>
                </a:lnTo>
                <a:cubicBezTo>
                  <a:pt x="158067" y="35006"/>
                  <a:pt x="164202" y="29231"/>
                  <a:pt x="164202" y="22014"/>
                </a:cubicBezTo>
                <a:lnTo>
                  <a:pt x="164202" y="8661"/>
                </a:lnTo>
                <a:lnTo>
                  <a:pt x="67124" y="8661"/>
                </a:lnTo>
                <a:close/>
                <a:moveTo>
                  <a:pt x="27788" y="8661"/>
                </a:moveTo>
                <a:cubicBezTo>
                  <a:pt x="17322" y="8661"/>
                  <a:pt x="8661" y="17322"/>
                  <a:pt x="8661" y="27788"/>
                </a:cubicBezTo>
                <a:lnTo>
                  <a:pt x="8661" y="262363"/>
                </a:lnTo>
                <a:cubicBezTo>
                  <a:pt x="8661" y="272829"/>
                  <a:pt x="17322" y="281490"/>
                  <a:pt x="27788" y="281490"/>
                </a:cubicBezTo>
                <a:lnTo>
                  <a:pt x="203539" y="281490"/>
                </a:lnTo>
                <a:cubicBezTo>
                  <a:pt x="214005" y="281490"/>
                  <a:pt x="222666" y="272829"/>
                  <a:pt x="222666" y="262363"/>
                </a:cubicBezTo>
                <a:lnTo>
                  <a:pt x="222666" y="254785"/>
                </a:lnTo>
                <a:lnTo>
                  <a:pt x="121618" y="254785"/>
                </a:lnTo>
                <a:cubicBezTo>
                  <a:pt x="119092" y="254785"/>
                  <a:pt x="116926" y="252980"/>
                  <a:pt x="116926" y="250454"/>
                </a:cubicBezTo>
                <a:lnTo>
                  <a:pt x="116926" y="110070"/>
                </a:lnTo>
                <a:cubicBezTo>
                  <a:pt x="116926" y="107543"/>
                  <a:pt x="119092" y="105378"/>
                  <a:pt x="121618" y="105378"/>
                </a:cubicBezTo>
                <a:lnTo>
                  <a:pt x="222666" y="105378"/>
                </a:lnTo>
                <a:lnTo>
                  <a:pt x="222666" y="27788"/>
                </a:lnTo>
                <a:cubicBezTo>
                  <a:pt x="222666" y="17322"/>
                  <a:pt x="214005" y="8661"/>
                  <a:pt x="203539" y="8661"/>
                </a:cubicBezTo>
                <a:lnTo>
                  <a:pt x="172863" y="8661"/>
                </a:lnTo>
                <a:lnTo>
                  <a:pt x="172863" y="22014"/>
                </a:lnTo>
                <a:cubicBezTo>
                  <a:pt x="172863" y="33923"/>
                  <a:pt x="163120" y="43667"/>
                  <a:pt x="150849" y="43667"/>
                </a:cubicBezTo>
                <a:lnTo>
                  <a:pt x="80477" y="43667"/>
                </a:lnTo>
                <a:cubicBezTo>
                  <a:pt x="68207" y="43667"/>
                  <a:pt x="58463" y="33923"/>
                  <a:pt x="58463" y="22014"/>
                </a:cubicBezTo>
                <a:lnTo>
                  <a:pt x="58463" y="8661"/>
                </a:lnTo>
                <a:lnTo>
                  <a:pt x="27788" y="8661"/>
                </a:lnTo>
                <a:close/>
                <a:moveTo>
                  <a:pt x="27788" y="0"/>
                </a:moveTo>
                <a:lnTo>
                  <a:pt x="203539" y="0"/>
                </a:lnTo>
                <a:cubicBezTo>
                  <a:pt x="219057" y="0"/>
                  <a:pt x="231327" y="12270"/>
                  <a:pt x="231327" y="27788"/>
                </a:cubicBezTo>
                <a:lnTo>
                  <a:pt x="231327" y="105378"/>
                </a:lnTo>
                <a:lnTo>
                  <a:pt x="285821" y="105378"/>
                </a:lnTo>
                <a:cubicBezTo>
                  <a:pt x="287986" y="105378"/>
                  <a:pt x="290151" y="107543"/>
                  <a:pt x="290151" y="110070"/>
                </a:cubicBezTo>
                <a:lnTo>
                  <a:pt x="290151" y="250454"/>
                </a:lnTo>
                <a:cubicBezTo>
                  <a:pt x="290151" y="252980"/>
                  <a:pt x="287986" y="254785"/>
                  <a:pt x="285821" y="254785"/>
                </a:cubicBezTo>
                <a:lnTo>
                  <a:pt x="231327" y="254785"/>
                </a:lnTo>
                <a:lnTo>
                  <a:pt x="231327" y="262363"/>
                </a:lnTo>
                <a:cubicBezTo>
                  <a:pt x="231327" y="277520"/>
                  <a:pt x="219057" y="290151"/>
                  <a:pt x="203539" y="290151"/>
                </a:cubicBezTo>
                <a:lnTo>
                  <a:pt x="27788" y="290151"/>
                </a:lnTo>
                <a:cubicBezTo>
                  <a:pt x="12270" y="290151"/>
                  <a:pt x="0" y="277520"/>
                  <a:pt x="0" y="262363"/>
                </a:cubicBezTo>
                <a:lnTo>
                  <a:pt x="0" y="27788"/>
                </a:lnTo>
                <a:cubicBezTo>
                  <a:pt x="0" y="12270"/>
                  <a:pt x="12270" y="0"/>
                  <a:pt x="2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>
              <a:solidFill>
                <a:srgbClr val="AAAAAA"/>
              </a:solidFill>
              <a:latin typeface="Calibri" panose="020F0502020204030204"/>
            </a:endParaRPr>
          </a:p>
        </p:txBody>
      </p:sp>
      <p:sp>
        <p:nvSpPr>
          <p:cNvPr id="56" name="Freeform 906">
            <a:extLst>
              <a:ext uri="{FF2B5EF4-FFF2-40B4-BE49-F238E27FC236}">
                <a16:creationId xmlns:a16="http://schemas.microsoft.com/office/drawing/2014/main" id="{7A42B8A6-1199-C045-9D79-FE69E40B8B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5459" y="2563884"/>
            <a:ext cx="637039" cy="585232"/>
          </a:xfrm>
          <a:custGeom>
            <a:avLst/>
            <a:gdLst>
              <a:gd name="T0" fmla="*/ 2147483646 w 805"/>
              <a:gd name="T1" fmla="*/ 2147483646 h 740"/>
              <a:gd name="T2" fmla="*/ 2147483646 w 805"/>
              <a:gd name="T3" fmla="*/ 2147483646 h 740"/>
              <a:gd name="T4" fmla="*/ 2147483646 w 805"/>
              <a:gd name="T5" fmla="*/ 2147483646 h 740"/>
              <a:gd name="T6" fmla="*/ 2147483646 w 805"/>
              <a:gd name="T7" fmla="*/ 2147483646 h 740"/>
              <a:gd name="T8" fmla="*/ 2147483646 w 805"/>
              <a:gd name="T9" fmla="*/ 2147483646 h 740"/>
              <a:gd name="T10" fmla="*/ 2147483646 w 805"/>
              <a:gd name="T11" fmla="*/ 2147483646 h 740"/>
              <a:gd name="T12" fmla="*/ 2147483646 w 805"/>
              <a:gd name="T13" fmla="*/ 2147483646 h 740"/>
              <a:gd name="T14" fmla="*/ 2147483646 w 805"/>
              <a:gd name="T15" fmla="*/ 2147483646 h 740"/>
              <a:gd name="T16" fmla="*/ 2147483646 w 805"/>
              <a:gd name="T17" fmla="*/ 2147483646 h 740"/>
              <a:gd name="T18" fmla="*/ 2147483646 w 805"/>
              <a:gd name="T19" fmla="*/ 2147483646 h 740"/>
              <a:gd name="T20" fmla="*/ 2147483646 w 805"/>
              <a:gd name="T21" fmla="*/ 2147483646 h 740"/>
              <a:gd name="T22" fmla="*/ 2147483646 w 805"/>
              <a:gd name="T23" fmla="*/ 2147483646 h 740"/>
              <a:gd name="T24" fmla="*/ 2147483646 w 805"/>
              <a:gd name="T25" fmla="*/ 2147483646 h 740"/>
              <a:gd name="T26" fmla="*/ 2147483646 w 805"/>
              <a:gd name="T27" fmla="*/ 2147483646 h 740"/>
              <a:gd name="T28" fmla="*/ 2147483646 w 805"/>
              <a:gd name="T29" fmla="*/ 2147483646 h 740"/>
              <a:gd name="T30" fmla="*/ 2147483646 w 805"/>
              <a:gd name="T31" fmla="*/ 2147483646 h 740"/>
              <a:gd name="T32" fmla="*/ 2147483646 w 805"/>
              <a:gd name="T33" fmla="*/ 2147483646 h 740"/>
              <a:gd name="T34" fmla="*/ 2147483646 w 805"/>
              <a:gd name="T35" fmla="*/ 2147483646 h 740"/>
              <a:gd name="T36" fmla="*/ 2147483646 w 805"/>
              <a:gd name="T37" fmla="*/ 2147483646 h 740"/>
              <a:gd name="T38" fmla="*/ 2147483646 w 805"/>
              <a:gd name="T39" fmla="*/ 2147483646 h 740"/>
              <a:gd name="T40" fmla="*/ 2147483646 w 805"/>
              <a:gd name="T41" fmla="*/ 2147483646 h 740"/>
              <a:gd name="T42" fmla="*/ 2147483646 w 805"/>
              <a:gd name="T43" fmla="*/ 2147483646 h 740"/>
              <a:gd name="T44" fmla="*/ 2147483646 w 805"/>
              <a:gd name="T45" fmla="*/ 2147483646 h 740"/>
              <a:gd name="T46" fmla="*/ 2147483646 w 805"/>
              <a:gd name="T47" fmla="*/ 2147483646 h 740"/>
              <a:gd name="T48" fmla="*/ 2147483646 w 805"/>
              <a:gd name="T49" fmla="*/ 2147483646 h 740"/>
              <a:gd name="T50" fmla="*/ 2147483646 w 805"/>
              <a:gd name="T51" fmla="*/ 2147483646 h 740"/>
              <a:gd name="T52" fmla="*/ 2147483646 w 805"/>
              <a:gd name="T53" fmla="*/ 2147483646 h 740"/>
              <a:gd name="T54" fmla="*/ 2147483646 w 805"/>
              <a:gd name="T55" fmla="*/ 2147483646 h 740"/>
              <a:gd name="T56" fmla="*/ 2147483646 w 805"/>
              <a:gd name="T57" fmla="*/ 2147483646 h 740"/>
              <a:gd name="T58" fmla="*/ 2147483646 w 805"/>
              <a:gd name="T59" fmla="*/ 2147483646 h 740"/>
              <a:gd name="T60" fmla="*/ 2147483646 w 805"/>
              <a:gd name="T61" fmla="*/ 2147483646 h 740"/>
              <a:gd name="T62" fmla="*/ 2147483646 w 805"/>
              <a:gd name="T63" fmla="*/ 2147483646 h 740"/>
              <a:gd name="T64" fmla="*/ 2147483646 w 805"/>
              <a:gd name="T65" fmla="*/ 2147483646 h 740"/>
              <a:gd name="T66" fmla="*/ 2147483646 w 805"/>
              <a:gd name="T67" fmla="*/ 0 h 740"/>
              <a:gd name="T68" fmla="*/ 2147483646 w 805"/>
              <a:gd name="T69" fmla="*/ 0 h 740"/>
              <a:gd name="T70" fmla="*/ 2147483646 w 805"/>
              <a:gd name="T71" fmla="*/ 0 h 740"/>
              <a:gd name="T72" fmla="*/ 2147483646 w 805"/>
              <a:gd name="T73" fmla="*/ 2147483646 h 740"/>
              <a:gd name="T74" fmla="*/ 2147483646 w 805"/>
              <a:gd name="T75" fmla="*/ 2147483646 h 740"/>
              <a:gd name="T76" fmla="*/ 2147483646 w 805"/>
              <a:gd name="T77" fmla="*/ 2147483646 h 740"/>
              <a:gd name="T78" fmla="*/ 2147483646 w 805"/>
              <a:gd name="T79" fmla="*/ 2147483646 h 740"/>
              <a:gd name="T80" fmla="*/ 0 w 805"/>
              <a:gd name="T81" fmla="*/ 2147483646 h 740"/>
              <a:gd name="T82" fmla="*/ 0 w 805"/>
              <a:gd name="T83" fmla="*/ 2147483646 h 740"/>
              <a:gd name="T84" fmla="*/ 2147483646 w 805"/>
              <a:gd name="T85" fmla="*/ 2147483646 h 740"/>
              <a:gd name="T86" fmla="*/ 2147483646 w 805"/>
              <a:gd name="T87" fmla="*/ 2147483646 h 740"/>
              <a:gd name="T88" fmla="*/ 2147483646 w 805"/>
              <a:gd name="T89" fmla="*/ 2147483646 h 740"/>
              <a:gd name="T90" fmla="*/ 2147483646 w 805"/>
              <a:gd name="T91" fmla="*/ 2147483646 h 740"/>
              <a:gd name="T92" fmla="*/ 2147483646 w 805"/>
              <a:gd name="T93" fmla="*/ 2147483646 h 740"/>
              <a:gd name="T94" fmla="*/ 2147483646 w 805"/>
              <a:gd name="T95" fmla="*/ 2147483646 h 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05" h="740">
                <a:moveTo>
                  <a:pt x="109" y="715"/>
                </a:moveTo>
                <a:lnTo>
                  <a:pt x="158" y="564"/>
                </a:lnTo>
                <a:lnTo>
                  <a:pt x="646" y="564"/>
                </a:lnTo>
                <a:lnTo>
                  <a:pt x="693" y="715"/>
                </a:lnTo>
                <a:lnTo>
                  <a:pt x="109" y="715"/>
                </a:lnTo>
                <a:close/>
                <a:moveTo>
                  <a:pt x="318" y="61"/>
                </a:moveTo>
                <a:lnTo>
                  <a:pt x="318" y="61"/>
                </a:lnTo>
                <a:cubicBezTo>
                  <a:pt x="324" y="39"/>
                  <a:pt x="345" y="25"/>
                  <a:pt x="368" y="25"/>
                </a:cubicBezTo>
                <a:lnTo>
                  <a:pt x="435" y="25"/>
                </a:lnTo>
                <a:cubicBezTo>
                  <a:pt x="458" y="25"/>
                  <a:pt x="478" y="39"/>
                  <a:pt x="485" y="61"/>
                </a:cubicBezTo>
                <a:lnTo>
                  <a:pt x="522" y="176"/>
                </a:lnTo>
                <a:lnTo>
                  <a:pt x="281" y="176"/>
                </a:lnTo>
                <a:lnTo>
                  <a:pt x="318" y="61"/>
                </a:lnTo>
                <a:close/>
                <a:moveTo>
                  <a:pt x="273" y="200"/>
                </a:moveTo>
                <a:lnTo>
                  <a:pt x="530" y="200"/>
                </a:lnTo>
                <a:lnTo>
                  <a:pt x="552" y="270"/>
                </a:lnTo>
                <a:lnTo>
                  <a:pt x="251" y="270"/>
                </a:lnTo>
                <a:lnTo>
                  <a:pt x="273" y="200"/>
                </a:lnTo>
                <a:close/>
                <a:moveTo>
                  <a:pt x="243" y="294"/>
                </a:moveTo>
                <a:lnTo>
                  <a:pt x="559" y="294"/>
                </a:lnTo>
                <a:lnTo>
                  <a:pt x="607" y="445"/>
                </a:lnTo>
                <a:lnTo>
                  <a:pt x="195" y="445"/>
                </a:lnTo>
                <a:lnTo>
                  <a:pt x="243" y="294"/>
                </a:lnTo>
                <a:close/>
                <a:moveTo>
                  <a:pt x="188" y="470"/>
                </a:moveTo>
                <a:lnTo>
                  <a:pt x="616" y="470"/>
                </a:lnTo>
                <a:lnTo>
                  <a:pt x="637" y="540"/>
                </a:lnTo>
                <a:lnTo>
                  <a:pt x="165" y="540"/>
                </a:lnTo>
                <a:lnTo>
                  <a:pt x="188" y="470"/>
                </a:lnTo>
                <a:close/>
                <a:moveTo>
                  <a:pt x="791" y="715"/>
                </a:moveTo>
                <a:lnTo>
                  <a:pt x="719" y="715"/>
                </a:lnTo>
                <a:lnTo>
                  <a:pt x="509" y="54"/>
                </a:lnTo>
                <a:cubicBezTo>
                  <a:pt x="498" y="22"/>
                  <a:pt x="469" y="0"/>
                  <a:pt x="435" y="0"/>
                </a:cubicBezTo>
                <a:lnTo>
                  <a:pt x="368" y="0"/>
                </a:lnTo>
                <a:cubicBezTo>
                  <a:pt x="334" y="0"/>
                  <a:pt x="304" y="22"/>
                  <a:pt x="294" y="54"/>
                </a:cubicBezTo>
                <a:lnTo>
                  <a:pt x="84" y="715"/>
                </a:lnTo>
                <a:lnTo>
                  <a:pt x="11" y="715"/>
                </a:lnTo>
                <a:cubicBezTo>
                  <a:pt x="5" y="715"/>
                  <a:pt x="0" y="721"/>
                  <a:pt x="0" y="727"/>
                </a:cubicBezTo>
                <a:cubicBezTo>
                  <a:pt x="0" y="734"/>
                  <a:pt x="5" y="739"/>
                  <a:pt x="11" y="739"/>
                </a:cubicBezTo>
                <a:lnTo>
                  <a:pt x="791" y="739"/>
                </a:lnTo>
                <a:cubicBezTo>
                  <a:pt x="798" y="739"/>
                  <a:pt x="804" y="734"/>
                  <a:pt x="804" y="727"/>
                </a:cubicBezTo>
                <a:cubicBezTo>
                  <a:pt x="804" y="721"/>
                  <a:pt x="798" y="715"/>
                  <a:pt x="791" y="7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AAAAAA"/>
              </a:solidFill>
              <a:latin typeface="Calibri" panose="020F0502020204030204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2A21E26-A890-4437-BB9E-90B9127C96B3}"/>
              </a:ext>
            </a:extLst>
          </p:cNvPr>
          <p:cNvSpPr txBox="1">
            <a:spLocks/>
          </p:cNvSpPr>
          <p:nvPr/>
        </p:nvSpPr>
        <p:spPr>
          <a:xfrm>
            <a:off x="8951728" y="1531329"/>
            <a:ext cx="2608177" cy="142192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Leisure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Non-market activity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Wealth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(Unemployment)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(Insecurity)</a:t>
            </a:r>
          </a:p>
        </p:txBody>
      </p:sp>
      <p:sp>
        <p:nvSpPr>
          <p:cNvPr id="25" name="Freeform 1014">
            <a:extLst>
              <a:ext uri="{FF2B5EF4-FFF2-40B4-BE49-F238E27FC236}">
                <a16:creationId xmlns:a16="http://schemas.microsoft.com/office/drawing/2014/main" id="{0096540C-CD9A-4388-A24E-64519D79C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9543" y="2158107"/>
            <a:ext cx="937820" cy="937820"/>
          </a:xfrm>
          <a:custGeom>
            <a:avLst/>
            <a:gdLst>
              <a:gd name="T0" fmla="*/ 2601363 w 289476"/>
              <a:gd name="T1" fmla="*/ 5569630 h 290150"/>
              <a:gd name="T2" fmla="*/ 2939550 w 289476"/>
              <a:gd name="T3" fmla="*/ 3616578 h 290150"/>
              <a:gd name="T4" fmla="*/ 3277745 w 289476"/>
              <a:gd name="T5" fmla="*/ 4875678 h 290150"/>
              <a:gd name="T6" fmla="*/ 2358751 w 289476"/>
              <a:gd name="T7" fmla="*/ 3308922 h 290150"/>
              <a:gd name="T8" fmla="*/ 5891240 w 289476"/>
              <a:gd name="T9" fmla="*/ 3661064 h 290150"/>
              <a:gd name="T10" fmla="*/ 5338203 w 289476"/>
              <a:gd name="T11" fmla="*/ 3812396 h 290150"/>
              <a:gd name="T12" fmla="*/ 5161220 w 289476"/>
              <a:gd name="T13" fmla="*/ 5693548 h 290150"/>
              <a:gd name="T14" fmla="*/ 5611046 w 289476"/>
              <a:gd name="T15" fmla="*/ 3639431 h 290150"/>
              <a:gd name="T16" fmla="*/ 4490248 w 289476"/>
              <a:gd name="T17" fmla="*/ 3639431 h 290150"/>
              <a:gd name="T18" fmla="*/ 4490248 w 289476"/>
              <a:gd name="T19" fmla="*/ 5780006 h 290150"/>
              <a:gd name="T20" fmla="*/ 3907700 w 289476"/>
              <a:gd name="T21" fmla="*/ 3812396 h 290150"/>
              <a:gd name="T22" fmla="*/ 4799908 w 289476"/>
              <a:gd name="T23" fmla="*/ 2731289 h 290150"/>
              <a:gd name="T24" fmla="*/ 2947111 w 289476"/>
              <a:gd name="T25" fmla="*/ 2870514 h 290150"/>
              <a:gd name="T26" fmla="*/ 2947111 w 289476"/>
              <a:gd name="T27" fmla="*/ 2213710 h 290150"/>
              <a:gd name="T28" fmla="*/ 2845887 w 289476"/>
              <a:gd name="T29" fmla="*/ 2301268 h 290150"/>
              <a:gd name="T30" fmla="*/ 3032779 w 289476"/>
              <a:gd name="T31" fmla="*/ 1858537 h 290150"/>
              <a:gd name="T32" fmla="*/ 2947111 w 289476"/>
              <a:gd name="T33" fmla="*/ 1770946 h 290150"/>
              <a:gd name="T34" fmla="*/ 2055731 w 289476"/>
              <a:gd name="T35" fmla="*/ 2705824 h 290150"/>
              <a:gd name="T36" fmla="*/ 1513877 w 289476"/>
              <a:gd name="T37" fmla="*/ 2848998 h 290150"/>
              <a:gd name="T38" fmla="*/ 1338164 w 289476"/>
              <a:gd name="T39" fmla="*/ 5662562 h 290150"/>
              <a:gd name="T40" fmla="*/ 1777522 w 289476"/>
              <a:gd name="T41" fmla="*/ 2677192 h 290150"/>
              <a:gd name="T42" fmla="*/ 664460 w 289476"/>
              <a:gd name="T43" fmla="*/ 2677192 h 290150"/>
              <a:gd name="T44" fmla="*/ 664460 w 289476"/>
              <a:gd name="T45" fmla="*/ 5748451 h 290150"/>
              <a:gd name="T46" fmla="*/ 93317 w 289476"/>
              <a:gd name="T47" fmla="*/ 2848998 h 290150"/>
              <a:gd name="T48" fmla="*/ 979358 w 289476"/>
              <a:gd name="T49" fmla="*/ 1767943 h 290150"/>
              <a:gd name="T50" fmla="*/ 888363 w 289476"/>
              <a:gd name="T51" fmla="*/ 561714 h 290150"/>
              <a:gd name="T52" fmla="*/ 2358751 w 289476"/>
              <a:gd name="T53" fmla="*/ 2314513 h 290150"/>
              <a:gd name="T54" fmla="*/ 3520327 w 289476"/>
              <a:gd name="T55" fmla="*/ 2314513 h 290150"/>
              <a:gd name="T56" fmla="*/ 4990742 w 289476"/>
              <a:gd name="T57" fmla="*/ 561714 h 290150"/>
              <a:gd name="T58" fmla="*/ 3836494 w 289476"/>
              <a:gd name="T59" fmla="*/ 1291451 h 290150"/>
              <a:gd name="T60" fmla="*/ 2049948 w 289476"/>
              <a:gd name="T61" fmla="*/ 1291451 h 290150"/>
              <a:gd name="T62" fmla="*/ 1084118 w 289476"/>
              <a:gd name="T63" fmla="*/ 231831 h 290150"/>
              <a:gd name="T64" fmla="*/ 2498450 w 289476"/>
              <a:gd name="T65" fmla="*/ 1298628 h 290150"/>
              <a:gd name="T66" fmla="*/ 4556943 w 289476"/>
              <a:gd name="T67" fmla="*/ 339922 h 290150"/>
              <a:gd name="T68" fmla="*/ 5174513 w 289476"/>
              <a:gd name="T69" fmla="*/ 554617 h 290150"/>
              <a:gd name="T70" fmla="*/ 3704152 w 289476"/>
              <a:gd name="T71" fmla="*/ 2314513 h 290150"/>
              <a:gd name="T72" fmla="*/ 3027799 w 289476"/>
              <a:gd name="T73" fmla="*/ 4975850 h 290150"/>
              <a:gd name="T74" fmla="*/ 2601363 w 289476"/>
              <a:gd name="T75" fmla="*/ 5748451 h 290150"/>
              <a:gd name="T76" fmla="*/ 2079353 w 289476"/>
              <a:gd name="T77" fmla="*/ 2049811 h 290150"/>
              <a:gd name="T78" fmla="*/ 844291 w 289476"/>
              <a:gd name="T79" fmla="*/ 311415 h 290150"/>
              <a:gd name="T80" fmla="*/ 2575520 w 289476"/>
              <a:gd name="T81" fmla="*/ 534007 h 290150"/>
              <a:gd name="T82" fmla="*/ 2935866 w 289476"/>
              <a:gd name="T83" fmla="*/ 173201 h 290150"/>
              <a:gd name="T84" fmla="*/ 2935866 w 289476"/>
              <a:gd name="T85" fmla="*/ 1068005 h 2901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9476" h="290150">
                <a:moveTo>
                  <a:pt x="115414" y="166104"/>
                </a:moveTo>
                <a:lnTo>
                  <a:pt x="115414" y="267737"/>
                </a:lnTo>
                <a:cubicBezTo>
                  <a:pt x="115414" y="274560"/>
                  <a:pt x="120810" y="279588"/>
                  <a:pt x="127285" y="279588"/>
                </a:cubicBezTo>
                <a:cubicBezTo>
                  <a:pt x="134120" y="279588"/>
                  <a:pt x="139516" y="274560"/>
                  <a:pt x="139516" y="267737"/>
                </a:cubicBezTo>
                <a:lnTo>
                  <a:pt x="139516" y="185856"/>
                </a:lnTo>
                <a:cubicBezTo>
                  <a:pt x="139516" y="183701"/>
                  <a:pt x="141674" y="181547"/>
                  <a:pt x="143833" y="181547"/>
                </a:cubicBezTo>
                <a:cubicBezTo>
                  <a:pt x="146351" y="181547"/>
                  <a:pt x="148150" y="183701"/>
                  <a:pt x="148150" y="185856"/>
                </a:cubicBezTo>
                <a:lnTo>
                  <a:pt x="148150" y="232902"/>
                </a:lnTo>
                <a:cubicBezTo>
                  <a:pt x="148150" y="239366"/>
                  <a:pt x="153905" y="244753"/>
                  <a:pt x="160380" y="244753"/>
                </a:cubicBezTo>
                <a:cubicBezTo>
                  <a:pt x="166855" y="244753"/>
                  <a:pt x="172251" y="239366"/>
                  <a:pt x="172251" y="232902"/>
                </a:cubicBezTo>
                <a:lnTo>
                  <a:pt x="172251" y="166104"/>
                </a:lnTo>
                <a:lnTo>
                  <a:pt x="115414" y="166104"/>
                </a:lnTo>
                <a:close/>
                <a:moveTo>
                  <a:pt x="234861" y="137108"/>
                </a:moveTo>
                <a:cubicBezTo>
                  <a:pt x="237026" y="134937"/>
                  <a:pt x="239552" y="134937"/>
                  <a:pt x="241356" y="137108"/>
                </a:cubicBezTo>
                <a:lnTo>
                  <a:pt x="288259" y="183781"/>
                </a:lnTo>
                <a:cubicBezTo>
                  <a:pt x="289342" y="185228"/>
                  <a:pt x="289702" y="187037"/>
                  <a:pt x="289342" y="188484"/>
                </a:cubicBezTo>
                <a:cubicBezTo>
                  <a:pt x="288620" y="190293"/>
                  <a:pt x="286816" y="191378"/>
                  <a:pt x="285012" y="191378"/>
                </a:cubicBezTo>
                <a:lnTo>
                  <a:pt x="261199" y="191378"/>
                </a:lnTo>
                <a:lnTo>
                  <a:pt x="261199" y="285809"/>
                </a:lnTo>
                <a:cubicBezTo>
                  <a:pt x="261199" y="288341"/>
                  <a:pt x="259395" y="290150"/>
                  <a:pt x="256870" y="290150"/>
                </a:cubicBezTo>
                <a:cubicBezTo>
                  <a:pt x="254705" y="290150"/>
                  <a:pt x="252540" y="288341"/>
                  <a:pt x="252540" y="285809"/>
                </a:cubicBezTo>
                <a:lnTo>
                  <a:pt x="252540" y="187037"/>
                </a:lnTo>
                <a:cubicBezTo>
                  <a:pt x="252540" y="184504"/>
                  <a:pt x="254705" y="182695"/>
                  <a:pt x="256870" y="182695"/>
                </a:cubicBezTo>
                <a:lnTo>
                  <a:pt x="274549" y="182695"/>
                </a:lnTo>
                <a:lnTo>
                  <a:pt x="238108" y="146153"/>
                </a:lnTo>
                <a:lnTo>
                  <a:pt x="202029" y="182695"/>
                </a:lnTo>
                <a:lnTo>
                  <a:pt x="219708" y="182695"/>
                </a:lnTo>
                <a:cubicBezTo>
                  <a:pt x="221872" y="182695"/>
                  <a:pt x="223676" y="184504"/>
                  <a:pt x="223676" y="187037"/>
                </a:cubicBezTo>
                <a:lnTo>
                  <a:pt x="223676" y="285809"/>
                </a:lnTo>
                <a:cubicBezTo>
                  <a:pt x="223676" y="288341"/>
                  <a:pt x="221872" y="290150"/>
                  <a:pt x="219708" y="290150"/>
                </a:cubicBezTo>
                <a:cubicBezTo>
                  <a:pt x="216821" y="290150"/>
                  <a:pt x="215017" y="288341"/>
                  <a:pt x="215017" y="285809"/>
                </a:cubicBezTo>
                <a:lnTo>
                  <a:pt x="215017" y="191378"/>
                </a:lnTo>
                <a:lnTo>
                  <a:pt x="191205" y="191378"/>
                </a:lnTo>
                <a:cubicBezTo>
                  <a:pt x="189401" y="191378"/>
                  <a:pt x="187958" y="190293"/>
                  <a:pt x="187236" y="188484"/>
                </a:cubicBezTo>
                <a:cubicBezTo>
                  <a:pt x="186875" y="187037"/>
                  <a:pt x="186875" y="185228"/>
                  <a:pt x="188318" y="183781"/>
                </a:cubicBezTo>
                <a:lnTo>
                  <a:pt x="234861" y="137108"/>
                </a:lnTo>
                <a:close/>
                <a:moveTo>
                  <a:pt x="144203" y="134937"/>
                </a:moveTo>
                <a:cubicBezTo>
                  <a:pt x="146489" y="134937"/>
                  <a:pt x="148394" y="137135"/>
                  <a:pt x="148394" y="139700"/>
                </a:cubicBezTo>
                <a:cubicBezTo>
                  <a:pt x="148394" y="141898"/>
                  <a:pt x="146489" y="144096"/>
                  <a:pt x="144203" y="144096"/>
                </a:cubicBezTo>
                <a:cubicBezTo>
                  <a:pt x="141536" y="144096"/>
                  <a:pt x="139250" y="141898"/>
                  <a:pt x="139250" y="139700"/>
                </a:cubicBezTo>
                <a:cubicBezTo>
                  <a:pt x="139250" y="137135"/>
                  <a:pt x="141536" y="134937"/>
                  <a:pt x="144203" y="134937"/>
                </a:cubicBezTo>
                <a:close/>
                <a:moveTo>
                  <a:pt x="144203" y="111125"/>
                </a:moveTo>
                <a:cubicBezTo>
                  <a:pt x="146489" y="111125"/>
                  <a:pt x="148394" y="112957"/>
                  <a:pt x="148394" y="115521"/>
                </a:cubicBezTo>
                <a:cubicBezTo>
                  <a:pt x="148394" y="118086"/>
                  <a:pt x="146489" y="120284"/>
                  <a:pt x="144203" y="120284"/>
                </a:cubicBezTo>
                <a:cubicBezTo>
                  <a:pt x="141536" y="120284"/>
                  <a:pt x="139250" y="118086"/>
                  <a:pt x="139250" y="115521"/>
                </a:cubicBezTo>
                <a:cubicBezTo>
                  <a:pt x="139250" y="112957"/>
                  <a:pt x="141536" y="111125"/>
                  <a:pt x="144203" y="111125"/>
                </a:cubicBezTo>
                <a:close/>
                <a:moveTo>
                  <a:pt x="144203" y="88900"/>
                </a:moveTo>
                <a:cubicBezTo>
                  <a:pt x="146489" y="88900"/>
                  <a:pt x="148394" y="90731"/>
                  <a:pt x="148394" y="93296"/>
                </a:cubicBezTo>
                <a:cubicBezTo>
                  <a:pt x="148394" y="95860"/>
                  <a:pt x="146489" y="98058"/>
                  <a:pt x="144203" y="98058"/>
                </a:cubicBezTo>
                <a:cubicBezTo>
                  <a:pt x="141536" y="98058"/>
                  <a:pt x="139250" y="95860"/>
                  <a:pt x="139250" y="93296"/>
                </a:cubicBezTo>
                <a:cubicBezTo>
                  <a:pt x="139250" y="90731"/>
                  <a:pt x="141536" y="88900"/>
                  <a:pt x="144203" y="88900"/>
                </a:cubicBezTo>
                <a:close/>
                <a:moveTo>
                  <a:pt x="47919" y="88749"/>
                </a:moveTo>
                <a:cubicBezTo>
                  <a:pt x="49711" y="87312"/>
                  <a:pt x="52577" y="87312"/>
                  <a:pt x="54010" y="88749"/>
                </a:cubicBezTo>
                <a:lnTo>
                  <a:pt x="100588" y="135829"/>
                </a:lnTo>
                <a:cubicBezTo>
                  <a:pt x="102021" y="136907"/>
                  <a:pt x="102380" y="139063"/>
                  <a:pt x="101663" y="140501"/>
                </a:cubicBezTo>
                <a:cubicBezTo>
                  <a:pt x="100946" y="142298"/>
                  <a:pt x="99513" y="143016"/>
                  <a:pt x="97363" y="143016"/>
                </a:cubicBezTo>
                <a:lnTo>
                  <a:pt x="74075" y="143016"/>
                </a:lnTo>
                <a:lnTo>
                  <a:pt x="74075" y="284253"/>
                </a:lnTo>
                <a:cubicBezTo>
                  <a:pt x="74075" y="286769"/>
                  <a:pt x="71925" y="288566"/>
                  <a:pt x="69775" y="288566"/>
                </a:cubicBezTo>
                <a:cubicBezTo>
                  <a:pt x="67267" y="288566"/>
                  <a:pt x="65476" y="286769"/>
                  <a:pt x="65476" y="284253"/>
                </a:cubicBezTo>
                <a:lnTo>
                  <a:pt x="65476" y="138704"/>
                </a:lnTo>
                <a:cubicBezTo>
                  <a:pt x="65476" y="136548"/>
                  <a:pt x="67267" y="134391"/>
                  <a:pt x="69775" y="134391"/>
                </a:cubicBezTo>
                <a:lnTo>
                  <a:pt x="86973" y="134391"/>
                </a:lnTo>
                <a:lnTo>
                  <a:pt x="51144" y="98093"/>
                </a:lnTo>
                <a:lnTo>
                  <a:pt x="14956" y="134391"/>
                </a:lnTo>
                <a:lnTo>
                  <a:pt x="32513" y="134391"/>
                </a:lnTo>
                <a:cubicBezTo>
                  <a:pt x="34662" y="134391"/>
                  <a:pt x="36812" y="136548"/>
                  <a:pt x="36812" y="138704"/>
                </a:cubicBezTo>
                <a:lnTo>
                  <a:pt x="36812" y="284253"/>
                </a:lnTo>
                <a:cubicBezTo>
                  <a:pt x="36812" y="286769"/>
                  <a:pt x="34662" y="288566"/>
                  <a:pt x="32513" y="288566"/>
                </a:cubicBezTo>
                <a:cubicBezTo>
                  <a:pt x="30005" y="288566"/>
                  <a:pt x="27855" y="286769"/>
                  <a:pt x="27855" y="284253"/>
                </a:cubicBezTo>
                <a:lnTo>
                  <a:pt x="27855" y="143016"/>
                </a:lnTo>
                <a:lnTo>
                  <a:pt x="4566" y="143016"/>
                </a:lnTo>
                <a:cubicBezTo>
                  <a:pt x="2416" y="143016"/>
                  <a:pt x="983" y="142298"/>
                  <a:pt x="625" y="140501"/>
                </a:cubicBezTo>
                <a:cubicBezTo>
                  <a:pt x="-450" y="139063"/>
                  <a:pt x="-92" y="136907"/>
                  <a:pt x="1341" y="135829"/>
                </a:cubicBezTo>
                <a:lnTo>
                  <a:pt x="47919" y="88749"/>
                </a:lnTo>
                <a:close/>
                <a:moveTo>
                  <a:pt x="51742" y="20299"/>
                </a:moveTo>
                <a:cubicBezTo>
                  <a:pt x="49943" y="20299"/>
                  <a:pt x="48145" y="21017"/>
                  <a:pt x="46706" y="22094"/>
                </a:cubicBezTo>
                <a:cubicBezTo>
                  <a:pt x="44907" y="23531"/>
                  <a:pt x="43828" y="26045"/>
                  <a:pt x="43468" y="28199"/>
                </a:cubicBezTo>
                <a:cubicBezTo>
                  <a:pt x="43468" y="30713"/>
                  <a:pt x="44188" y="32868"/>
                  <a:pt x="45986" y="34664"/>
                </a:cubicBezTo>
                <a:lnTo>
                  <a:pt x="107860" y="96792"/>
                </a:lnTo>
                <a:cubicBezTo>
                  <a:pt x="112896" y="101820"/>
                  <a:pt x="115414" y="108644"/>
                  <a:pt x="115414" y="116186"/>
                </a:cubicBezTo>
                <a:lnTo>
                  <a:pt x="115414" y="157485"/>
                </a:lnTo>
                <a:lnTo>
                  <a:pt x="172251" y="157485"/>
                </a:lnTo>
                <a:lnTo>
                  <a:pt x="172251" y="116186"/>
                </a:lnTo>
                <a:cubicBezTo>
                  <a:pt x="172251" y="108644"/>
                  <a:pt x="175129" y="101820"/>
                  <a:pt x="179806" y="96792"/>
                </a:cubicBezTo>
                <a:lnTo>
                  <a:pt x="241679" y="34664"/>
                </a:lnTo>
                <a:cubicBezTo>
                  <a:pt x="243478" y="32868"/>
                  <a:pt x="244557" y="30713"/>
                  <a:pt x="244197" y="28199"/>
                </a:cubicBezTo>
                <a:cubicBezTo>
                  <a:pt x="244197" y="26045"/>
                  <a:pt x="243118" y="23531"/>
                  <a:pt x="241319" y="22094"/>
                </a:cubicBezTo>
                <a:cubicBezTo>
                  <a:pt x="237722" y="19580"/>
                  <a:pt x="232686" y="19939"/>
                  <a:pt x="229089" y="23172"/>
                </a:cubicBezTo>
                <a:lnTo>
                  <a:pt x="187720" y="64830"/>
                </a:lnTo>
                <a:cubicBezTo>
                  <a:pt x="181604" y="70576"/>
                  <a:pt x="174050" y="73808"/>
                  <a:pt x="165417" y="73808"/>
                </a:cubicBezTo>
                <a:lnTo>
                  <a:pt x="122249" y="73808"/>
                </a:lnTo>
                <a:cubicBezTo>
                  <a:pt x="113975" y="73808"/>
                  <a:pt x="106061" y="70576"/>
                  <a:pt x="100305" y="64830"/>
                </a:cubicBezTo>
                <a:lnTo>
                  <a:pt x="58577" y="23172"/>
                </a:lnTo>
                <a:cubicBezTo>
                  <a:pt x="56778" y="21376"/>
                  <a:pt x="54260" y="20299"/>
                  <a:pt x="51742" y="20299"/>
                </a:cubicBezTo>
                <a:close/>
                <a:moveTo>
                  <a:pt x="53046" y="11635"/>
                </a:moveTo>
                <a:cubicBezTo>
                  <a:pt x="57318" y="11949"/>
                  <a:pt x="61634" y="13834"/>
                  <a:pt x="65052" y="17066"/>
                </a:cubicBezTo>
                <a:lnTo>
                  <a:pt x="106421" y="58725"/>
                </a:lnTo>
                <a:cubicBezTo>
                  <a:pt x="110737" y="63035"/>
                  <a:pt x="116133" y="65189"/>
                  <a:pt x="122249" y="65189"/>
                </a:cubicBezTo>
                <a:lnTo>
                  <a:pt x="165417" y="65189"/>
                </a:lnTo>
                <a:cubicBezTo>
                  <a:pt x="171532" y="65189"/>
                  <a:pt x="177288" y="63035"/>
                  <a:pt x="181604" y="58725"/>
                </a:cubicBezTo>
                <a:lnTo>
                  <a:pt x="222973" y="17066"/>
                </a:lnTo>
                <a:cubicBezTo>
                  <a:pt x="226391" y="13834"/>
                  <a:pt x="230617" y="11949"/>
                  <a:pt x="234844" y="11635"/>
                </a:cubicBezTo>
                <a:cubicBezTo>
                  <a:pt x="239071" y="11320"/>
                  <a:pt x="243298" y="12577"/>
                  <a:pt x="246715" y="15630"/>
                </a:cubicBezTo>
                <a:cubicBezTo>
                  <a:pt x="250672" y="18503"/>
                  <a:pt x="252831" y="23172"/>
                  <a:pt x="253190" y="27840"/>
                </a:cubicBezTo>
                <a:cubicBezTo>
                  <a:pt x="253190" y="32868"/>
                  <a:pt x="251392" y="37537"/>
                  <a:pt x="248154" y="41128"/>
                </a:cubicBezTo>
                <a:lnTo>
                  <a:pt x="186281" y="102898"/>
                </a:lnTo>
                <a:cubicBezTo>
                  <a:pt x="183043" y="106489"/>
                  <a:pt x="181245" y="110798"/>
                  <a:pt x="181245" y="116186"/>
                </a:cubicBezTo>
                <a:lnTo>
                  <a:pt x="181245" y="232902"/>
                </a:lnTo>
                <a:cubicBezTo>
                  <a:pt x="181245" y="244394"/>
                  <a:pt x="171892" y="253372"/>
                  <a:pt x="160380" y="253372"/>
                </a:cubicBezTo>
                <a:cubicBezTo>
                  <a:pt x="156064" y="253372"/>
                  <a:pt x="151747" y="252294"/>
                  <a:pt x="148150" y="249781"/>
                </a:cubicBezTo>
                <a:lnTo>
                  <a:pt x="148150" y="267737"/>
                </a:lnTo>
                <a:cubicBezTo>
                  <a:pt x="148150" y="268096"/>
                  <a:pt x="148150" y="268096"/>
                  <a:pt x="148150" y="268096"/>
                </a:cubicBezTo>
                <a:cubicBezTo>
                  <a:pt x="148150" y="279229"/>
                  <a:pt x="139156" y="288566"/>
                  <a:pt x="127285" y="288566"/>
                </a:cubicBezTo>
                <a:cubicBezTo>
                  <a:pt x="116133" y="288566"/>
                  <a:pt x="106780" y="279229"/>
                  <a:pt x="106780" y="267737"/>
                </a:cubicBezTo>
                <a:lnTo>
                  <a:pt x="106780" y="116186"/>
                </a:lnTo>
                <a:cubicBezTo>
                  <a:pt x="106780" y="110798"/>
                  <a:pt x="104982" y="106489"/>
                  <a:pt x="101744" y="102898"/>
                </a:cubicBezTo>
                <a:lnTo>
                  <a:pt x="39871" y="41128"/>
                </a:lnTo>
                <a:cubicBezTo>
                  <a:pt x="36633" y="37537"/>
                  <a:pt x="34475" y="32868"/>
                  <a:pt x="34835" y="27840"/>
                </a:cubicBezTo>
                <a:cubicBezTo>
                  <a:pt x="35194" y="23172"/>
                  <a:pt x="37353" y="18503"/>
                  <a:pt x="41310" y="15630"/>
                </a:cubicBezTo>
                <a:cubicBezTo>
                  <a:pt x="44547" y="12577"/>
                  <a:pt x="48774" y="11320"/>
                  <a:pt x="53046" y="11635"/>
                </a:cubicBezTo>
                <a:close/>
                <a:moveTo>
                  <a:pt x="143653" y="8694"/>
                </a:moveTo>
                <a:cubicBezTo>
                  <a:pt x="133937" y="8694"/>
                  <a:pt x="126021" y="16663"/>
                  <a:pt x="126021" y="26806"/>
                </a:cubicBezTo>
                <a:cubicBezTo>
                  <a:pt x="126021" y="36949"/>
                  <a:pt x="133937" y="44919"/>
                  <a:pt x="143653" y="44919"/>
                </a:cubicBezTo>
                <a:cubicBezTo>
                  <a:pt x="153728" y="44919"/>
                  <a:pt x="161644" y="36949"/>
                  <a:pt x="161644" y="26806"/>
                </a:cubicBezTo>
                <a:cubicBezTo>
                  <a:pt x="161644" y="16663"/>
                  <a:pt x="153728" y="8694"/>
                  <a:pt x="143653" y="8694"/>
                </a:cubicBezTo>
                <a:close/>
                <a:moveTo>
                  <a:pt x="143653" y="0"/>
                </a:moveTo>
                <a:cubicBezTo>
                  <a:pt x="158406" y="0"/>
                  <a:pt x="170640" y="11954"/>
                  <a:pt x="170640" y="26806"/>
                </a:cubicBezTo>
                <a:cubicBezTo>
                  <a:pt x="170640" y="41658"/>
                  <a:pt x="158406" y="53613"/>
                  <a:pt x="143653" y="53613"/>
                </a:cubicBezTo>
                <a:cubicBezTo>
                  <a:pt x="128899" y="53613"/>
                  <a:pt x="117025" y="41658"/>
                  <a:pt x="117025" y="26806"/>
                </a:cubicBezTo>
                <a:cubicBezTo>
                  <a:pt x="117025" y="11954"/>
                  <a:pt x="128899" y="0"/>
                  <a:pt x="1436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" name="Freeform 1005">
            <a:extLst>
              <a:ext uri="{FF2B5EF4-FFF2-40B4-BE49-F238E27FC236}">
                <a16:creationId xmlns:a16="http://schemas.microsoft.com/office/drawing/2014/main" id="{739FE48F-A88D-4D5F-98A8-DF7887F11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25932" y="3229394"/>
            <a:ext cx="506310" cy="514196"/>
          </a:xfrm>
          <a:custGeom>
            <a:avLst/>
            <a:gdLst>
              <a:gd name="T0" fmla="*/ 1415018 w 280627"/>
              <a:gd name="T1" fmla="*/ 5217954 h 285391"/>
              <a:gd name="T2" fmla="*/ 1283401 w 280627"/>
              <a:gd name="T3" fmla="*/ 5273784 h 285391"/>
              <a:gd name="T4" fmla="*/ 2144420 w 280627"/>
              <a:gd name="T5" fmla="*/ 5151636 h 285391"/>
              <a:gd name="T6" fmla="*/ 2053437 w 280627"/>
              <a:gd name="T7" fmla="*/ 5242090 h 285391"/>
              <a:gd name="T8" fmla="*/ 172254 w 280627"/>
              <a:gd name="T9" fmla="*/ 5099447 h 285391"/>
              <a:gd name="T10" fmla="*/ 2878396 w 280627"/>
              <a:gd name="T11" fmla="*/ 5334177 h 285391"/>
              <a:gd name="T12" fmla="*/ 172254 w 280627"/>
              <a:gd name="T13" fmla="*/ 4871884 h 285391"/>
              <a:gd name="T14" fmla="*/ 4077676 w 280627"/>
              <a:gd name="T15" fmla="*/ 4202994 h 285391"/>
              <a:gd name="T16" fmla="*/ 4382360 w 280627"/>
              <a:gd name="T17" fmla="*/ 4816288 h 285391"/>
              <a:gd name="T18" fmla="*/ 4396519 w 280627"/>
              <a:gd name="T19" fmla="*/ 4046100 h 285391"/>
              <a:gd name="T20" fmla="*/ 4573675 w 280627"/>
              <a:gd name="T21" fmla="*/ 4046100 h 285391"/>
              <a:gd name="T22" fmla="*/ 4552407 w 280627"/>
              <a:gd name="T23" fmla="*/ 4958898 h 285391"/>
              <a:gd name="T24" fmla="*/ 3850931 w 280627"/>
              <a:gd name="T25" fmla="*/ 4958898 h 285391"/>
              <a:gd name="T26" fmla="*/ 3829639 w 280627"/>
              <a:gd name="T27" fmla="*/ 4046100 h 285391"/>
              <a:gd name="T28" fmla="*/ 3050648 w 280627"/>
              <a:gd name="T29" fmla="*/ 3278722 h 285391"/>
              <a:gd name="T30" fmla="*/ 5268695 w 280627"/>
              <a:gd name="T31" fmla="*/ 5476394 h 285391"/>
              <a:gd name="T32" fmla="*/ 5268695 w 280627"/>
              <a:gd name="T33" fmla="*/ 3143610 h 285391"/>
              <a:gd name="T34" fmla="*/ 2231859 w 280627"/>
              <a:gd name="T35" fmla="*/ 1876588 h 285391"/>
              <a:gd name="T36" fmla="*/ 2566400 w 280627"/>
              <a:gd name="T37" fmla="*/ 2400284 h 285391"/>
              <a:gd name="T38" fmla="*/ 1817300 w 280627"/>
              <a:gd name="T39" fmla="*/ 2450502 h 285391"/>
              <a:gd name="T40" fmla="*/ 2231859 w 280627"/>
              <a:gd name="T41" fmla="*/ 3648501 h 285391"/>
              <a:gd name="T42" fmla="*/ 2057292 w 280627"/>
              <a:gd name="T43" fmla="*/ 3777633 h 285391"/>
              <a:gd name="T44" fmla="*/ 1722745 w 280627"/>
              <a:gd name="T45" fmla="*/ 3253959 h 285391"/>
              <a:gd name="T46" fmla="*/ 2471849 w 280627"/>
              <a:gd name="T47" fmla="*/ 3196534 h 285391"/>
              <a:gd name="T48" fmla="*/ 2057292 w 280627"/>
              <a:gd name="T49" fmla="*/ 2005736 h 285391"/>
              <a:gd name="T50" fmla="*/ 4113020 w 280627"/>
              <a:gd name="T51" fmla="*/ 1770951 h 285391"/>
              <a:gd name="T52" fmla="*/ 4945662 w 280627"/>
              <a:gd name="T53" fmla="*/ 2965804 h 285391"/>
              <a:gd name="T54" fmla="*/ 4113020 w 280627"/>
              <a:gd name="T55" fmla="*/ 1770951 h 285391"/>
              <a:gd name="T56" fmla="*/ 3235552 w 280627"/>
              <a:gd name="T57" fmla="*/ 1996402 h 285391"/>
              <a:gd name="T58" fmla="*/ 866273 w 280627"/>
              <a:gd name="T59" fmla="*/ 2846379 h 285391"/>
              <a:gd name="T60" fmla="*/ 2678929 w 280627"/>
              <a:gd name="T61" fmla="*/ 4110644 h 285391"/>
              <a:gd name="T62" fmla="*/ 695020 w 280627"/>
              <a:gd name="T63" fmla="*/ 2846379 h 285391"/>
              <a:gd name="T64" fmla="*/ 172254 w 280627"/>
              <a:gd name="T65" fmla="*/ 1116585 h 285391"/>
              <a:gd name="T66" fmla="*/ 2878396 w 280627"/>
              <a:gd name="T67" fmla="*/ 4793657 h 285391"/>
              <a:gd name="T68" fmla="*/ 3337771 w 280627"/>
              <a:gd name="T69" fmla="*/ 2965804 h 285391"/>
              <a:gd name="T70" fmla="*/ 4148880 w 280627"/>
              <a:gd name="T71" fmla="*/ 1600225 h 285391"/>
              <a:gd name="T72" fmla="*/ 437824 w 280627"/>
              <a:gd name="T73" fmla="*/ 860578 h 285391"/>
              <a:gd name="T74" fmla="*/ 2081247 w 280627"/>
              <a:gd name="T75" fmla="*/ 526790 h 285391"/>
              <a:gd name="T76" fmla="*/ 552743 w 280627"/>
              <a:gd name="T77" fmla="*/ 177774 h 285391"/>
              <a:gd name="T78" fmla="*/ 437824 w 280627"/>
              <a:gd name="T79" fmla="*/ 689886 h 285391"/>
              <a:gd name="T80" fmla="*/ 4148880 w 280627"/>
              <a:gd name="T81" fmla="*/ 547635 h 285391"/>
              <a:gd name="T82" fmla="*/ 552743 w 280627"/>
              <a:gd name="T83" fmla="*/ 0 h 285391"/>
              <a:gd name="T84" fmla="*/ 4313990 w 280627"/>
              <a:gd name="T85" fmla="*/ 1600225 h 285391"/>
              <a:gd name="T86" fmla="*/ 5117934 w 280627"/>
              <a:gd name="T87" fmla="*/ 2965804 h 285391"/>
              <a:gd name="T88" fmla="*/ 5584498 w 280627"/>
              <a:gd name="T89" fmla="*/ 5334177 h 285391"/>
              <a:gd name="T90" fmla="*/ 0 w 280627"/>
              <a:gd name="T91" fmla="*/ 5099447 h 2853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0627" h="285391">
                <a:moveTo>
                  <a:pt x="64492" y="260527"/>
                </a:moveTo>
                <a:cubicBezTo>
                  <a:pt x="66145" y="258763"/>
                  <a:pt x="68791" y="258763"/>
                  <a:pt x="70114" y="260527"/>
                </a:cubicBezTo>
                <a:cubicBezTo>
                  <a:pt x="70775" y="261233"/>
                  <a:pt x="71106" y="262291"/>
                  <a:pt x="71106" y="263702"/>
                </a:cubicBezTo>
                <a:cubicBezTo>
                  <a:pt x="71106" y="264760"/>
                  <a:pt x="70775" y="265819"/>
                  <a:pt x="70114" y="266524"/>
                </a:cubicBezTo>
                <a:cubicBezTo>
                  <a:pt x="69453" y="267583"/>
                  <a:pt x="68460" y="267935"/>
                  <a:pt x="67468" y="267935"/>
                </a:cubicBezTo>
                <a:cubicBezTo>
                  <a:pt x="66476" y="267935"/>
                  <a:pt x="65153" y="267583"/>
                  <a:pt x="64492" y="266524"/>
                </a:cubicBezTo>
                <a:cubicBezTo>
                  <a:pt x="63830" y="265819"/>
                  <a:pt x="63500" y="264760"/>
                  <a:pt x="63500" y="263702"/>
                </a:cubicBezTo>
                <a:cubicBezTo>
                  <a:pt x="63500" y="262291"/>
                  <a:pt x="63830" y="261233"/>
                  <a:pt x="64492" y="260527"/>
                </a:cubicBezTo>
                <a:close/>
                <a:moveTo>
                  <a:pt x="107759" y="260350"/>
                </a:moveTo>
                <a:cubicBezTo>
                  <a:pt x="110426" y="260350"/>
                  <a:pt x="112331" y="262255"/>
                  <a:pt x="112331" y="264922"/>
                </a:cubicBezTo>
                <a:cubicBezTo>
                  <a:pt x="112331" y="267208"/>
                  <a:pt x="110426" y="269494"/>
                  <a:pt x="107759" y="269494"/>
                </a:cubicBezTo>
                <a:cubicBezTo>
                  <a:pt x="105092" y="269494"/>
                  <a:pt x="103187" y="267208"/>
                  <a:pt x="103187" y="264922"/>
                </a:cubicBezTo>
                <a:cubicBezTo>
                  <a:pt x="103187" y="262255"/>
                  <a:pt x="105092" y="260350"/>
                  <a:pt x="107759" y="260350"/>
                </a:cubicBezTo>
                <a:close/>
                <a:moveTo>
                  <a:pt x="8657" y="246213"/>
                </a:moveTo>
                <a:lnTo>
                  <a:pt x="8657" y="257714"/>
                </a:lnTo>
                <a:cubicBezTo>
                  <a:pt x="8657" y="268138"/>
                  <a:pt x="17313" y="276764"/>
                  <a:pt x="27774" y="276764"/>
                </a:cubicBezTo>
                <a:lnTo>
                  <a:pt x="146445" y="276764"/>
                </a:lnTo>
                <a:cubicBezTo>
                  <a:pt x="145363" y="274608"/>
                  <a:pt x="144641" y="272092"/>
                  <a:pt x="144641" y="269576"/>
                </a:cubicBezTo>
                <a:lnTo>
                  <a:pt x="144641" y="250526"/>
                </a:lnTo>
                <a:lnTo>
                  <a:pt x="22003" y="250526"/>
                </a:lnTo>
                <a:cubicBezTo>
                  <a:pt x="16953" y="250526"/>
                  <a:pt x="12264" y="249088"/>
                  <a:pt x="8657" y="246213"/>
                </a:cubicBezTo>
                <a:close/>
                <a:moveTo>
                  <a:pt x="210959" y="194388"/>
                </a:moveTo>
                <a:cubicBezTo>
                  <a:pt x="205262" y="194388"/>
                  <a:pt x="200989" y="199073"/>
                  <a:pt x="200989" y="204479"/>
                </a:cubicBezTo>
                <a:cubicBezTo>
                  <a:pt x="200989" y="207723"/>
                  <a:pt x="202413" y="210606"/>
                  <a:pt x="204906" y="212408"/>
                </a:cubicBezTo>
                <a:cubicBezTo>
                  <a:pt x="206330" y="213489"/>
                  <a:pt x="207042" y="214931"/>
                  <a:pt x="206330" y="216733"/>
                </a:cubicBezTo>
                <a:lnTo>
                  <a:pt x="201701" y="243403"/>
                </a:lnTo>
                <a:lnTo>
                  <a:pt x="220217" y="243403"/>
                </a:lnTo>
                <a:lnTo>
                  <a:pt x="215588" y="216733"/>
                </a:lnTo>
                <a:cubicBezTo>
                  <a:pt x="215232" y="214931"/>
                  <a:pt x="215944" y="213489"/>
                  <a:pt x="217012" y="212408"/>
                </a:cubicBezTo>
                <a:cubicBezTo>
                  <a:pt x="219505" y="210606"/>
                  <a:pt x="220929" y="207723"/>
                  <a:pt x="220929" y="204479"/>
                </a:cubicBezTo>
                <a:cubicBezTo>
                  <a:pt x="220929" y="199073"/>
                  <a:pt x="216656" y="194388"/>
                  <a:pt x="210959" y="194388"/>
                </a:cubicBezTo>
                <a:close/>
                <a:moveTo>
                  <a:pt x="210959" y="185738"/>
                </a:moveTo>
                <a:cubicBezTo>
                  <a:pt x="221285" y="185738"/>
                  <a:pt x="229831" y="194028"/>
                  <a:pt x="229831" y="204479"/>
                </a:cubicBezTo>
                <a:cubicBezTo>
                  <a:pt x="229831" y="209525"/>
                  <a:pt x="227695" y="214210"/>
                  <a:pt x="224490" y="217454"/>
                </a:cubicBezTo>
                <a:lnTo>
                  <a:pt x="229831" y="247007"/>
                </a:lnTo>
                <a:cubicBezTo>
                  <a:pt x="229831" y="248088"/>
                  <a:pt x="229475" y="249530"/>
                  <a:pt x="228763" y="250611"/>
                </a:cubicBezTo>
                <a:cubicBezTo>
                  <a:pt x="227695" y="251332"/>
                  <a:pt x="226627" y="252053"/>
                  <a:pt x="225558" y="252053"/>
                </a:cubicBezTo>
                <a:lnTo>
                  <a:pt x="196716" y="252053"/>
                </a:lnTo>
                <a:cubicBezTo>
                  <a:pt x="195292" y="252053"/>
                  <a:pt x="194224" y="251332"/>
                  <a:pt x="193512" y="250611"/>
                </a:cubicBezTo>
                <a:cubicBezTo>
                  <a:pt x="192799" y="249530"/>
                  <a:pt x="192087" y="248088"/>
                  <a:pt x="192443" y="247007"/>
                </a:cubicBezTo>
                <a:lnTo>
                  <a:pt x="197784" y="217454"/>
                </a:lnTo>
                <a:cubicBezTo>
                  <a:pt x="194224" y="214210"/>
                  <a:pt x="192443" y="209525"/>
                  <a:pt x="192443" y="204479"/>
                </a:cubicBezTo>
                <a:cubicBezTo>
                  <a:pt x="192443" y="194028"/>
                  <a:pt x="200989" y="185738"/>
                  <a:pt x="210959" y="185738"/>
                </a:cubicBezTo>
                <a:close/>
                <a:moveTo>
                  <a:pt x="160512" y="158870"/>
                </a:moveTo>
                <a:cubicBezTo>
                  <a:pt x="156545" y="158870"/>
                  <a:pt x="153298" y="161745"/>
                  <a:pt x="153298" y="165699"/>
                </a:cubicBezTo>
                <a:lnTo>
                  <a:pt x="153298" y="269576"/>
                </a:lnTo>
                <a:cubicBezTo>
                  <a:pt x="153298" y="273529"/>
                  <a:pt x="156545" y="276764"/>
                  <a:pt x="160512" y="276764"/>
                </a:cubicBezTo>
                <a:lnTo>
                  <a:pt x="264756" y="276764"/>
                </a:lnTo>
                <a:cubicBezTo>
                  <a:pt x="268363" y="276764"/>
                  <a:pt x="271970" y="273529"/>
                  <a:pt x="271970" y="269576"/>
                </a:cubicBezTo>
                <a:lnTo>
                  <a:pt x="271970" y="165699"/>
                </a:lnTo>
                <a:cubicBezTo>
                  <a:pt x="271970" y="161745"/>
                  <a:pt x="268363" y="158870"/>
                  <a:pt x="264756" y="158870"/>
                </a:cubicBezTo>
                <a:lnTo>
                  <a:pt x="160512" y="158870"/>
                </a:lnTo>
                <a:close/>
                <a:moveTo>
                  <a:pt x="107767" y="90488"/>
                </a:moveTo>
                <a:cubicBezTo>
                  <a:pt x="110325" y="90488"/>
                  <a:pt x="112153" y="92300"/>
                  <a:pt x="112153" y="94838"/>
                </a:cubicBezTo>
                <a:lnTo>
                  <a:pt x="112153" y="101002"/>
                </a:lnTo>
                <a:cubicBezTo>
                  <a:pt x="120558" y="102814"/>
                  <a:pt x="127868" y="107890"/>
                  <a:pt x="131157" y="115503"/>
                </a:cubicBezTo>
                <a:cubicBezTo>
                  <a:pt x="132253" y="117678"/>
                  <a:pt x="131157" y="120216"/>
                  <a:pt x="128964" y="121304"/>
                </a:cubicBezTo>
                <a:cubicBezTo>
                  <a:pt x="126771" y="122029"/>
                  <a:pt x="124213" y="121304"/>
                  <a:pt x="123117" y="119129"/>
                </a:cubicBezTo>
                <a:cubicBezTo>
                  <a:pt x="120558" y="113328"/>
                  <a:pt x="114711" y="109703"/>
                  <a:pt x="107767" y="109703"/>
                </a:cubicBezTo>
                <a:cubicBezTo>
                  <a:pt x="98630" y="109703"/>
                  <a:pt x="91321" y="115866"/>
                  <a:pt x="91321" y="123842"/>
                </a:cubicBezTo>
                <a:cubicBezTo>
                  <a:pt x="91321" y="130368"/>
                  <a:pt x="93879" y="138343"/>
                  <a:pt x="107767" y="138343"/>
                </a:cubicBezTo>
                <a:cubicBezTo>
                  <a:pt x="126406" y="138343"/>
                  <a:pt x="132984" y="150307"/>
                  <a:pt x="132984" y="161546"/>
                </a:cubicBezTo>
                <a:cubicBezTo>
                  <a:pt x="132984" y="172785"/>
                  <a:pt x="123848" y="182574"/>
                  <a:pt x="112153" y="184386"/>
                </a:cubicBezTo>
                <a:lnTo>
                  <a:pt x="112153" y="190913"/>
                </a:lnTo>
                <a:cubicBezTo>
                  <a:pt x="112153" y="193088"/>
                  <a:pt x="110325" y="194901"/>
                  <a:pt x="107767" y="194901"/>
                </a:cubicBezTo>
                <a:cubicBezTo>
                  <a:pt x="105209" y="194901"/>
                  <a:pt x="103381" y="193088"/>
                  <a:pt x="103381" y="190913"/>
                </a:cubicBezTo>
                <a:lnTo>
                  <a:pt x="103381" y="184386"/>
                </a:lnTo>
                <a:cubicBezTo>
                  <a:pt x="94610" y="182936"/>
                  <a:pt x="87666" y="177498"/>
                  <a:pt x="84012" y="169885"/>
                </a:cubicBezTo>
                <a:cubicBezTo>
                  <a:pt x="83281" y="167709"/>
                  <a:pt x="84377" y="165172"/>
                  <a:pt x="86570" y="164447"/>
                </a:cubicBezTo>
                <a:cubicBezTo>
                  <a:pt x="88763" y="163359"/>
                  <a:pt x="91321" y="164447"/>
                  <a:pt x="92417" y="166622"/>
                </a:cubicBezTo>
                <a:cubicBezTo>
                  <a:pt x="94610" y="172423"/>
                  <a:pt x="100823" y="176048"/>
                  <a:pt x="107767" y="176048"/>
                </a:cubicBezTo>
                <a:cubicBezTo>
                  <a:pt x="116904" y="176048"/>
                  <a:pt x="124213" y="169522"/>
                  <a:pt x="124213" y="161546"/>
                </a:cubicBezTo>
                <a:cubicBezTo>
                  <a:pt x="124213" y="155020"/>
                  <a:pt x="121289" y="147044"/>
                  <a:pt x="107767" y="147044"/>
                </a:cubicBezTo>
                <a:cubicBezTo>
                  <a:pt x="89128" y="147044"/>
                  <a:pt x="82550" y="135081"/>
                  <a:pt x="82550" y="123842"/>
                </a:cubicBezTo>
                <a:cubicBezTo>
                  <a:pt x="82550" y="112603"/>
                  <a:pt x="91321" y="103177"/>
                  <a:pt x="103381" y="101364"/>
                </a:cubicBezTo>
                <a:lnTo>
                  <a:pt x="103381" y="94838"/>
                </a:lnTo>
                <a:cubicBezTo>
                  <a:pt x="103381" y="92300"/>
                  <a:pt x="105209" y="90488"/>
                  <a:pt x="107767" y="90488"/>
                </a:cubicBezTo>
                <a:close/>
                <a:moveTo>
                  <a:pt x="206683" y="89499"/>
                </a:moveTo>
                <a:cubicBezTo>
                  <a:pt x="190090" y="89499"/>
                  <a:pt x="176383" y="103157"/>
                  <a:pt x="176383" y="119691"/>
                </a:cubicBezTo>
                <a:lnTo>
                  <a:pt x="176383" y="149884"/>
                </a:lnTo>
                <a:lnTo>
                  <a:pt x="248524" y="149884"/>
                </a:lnTo>
                <a:lnTo>
                  <a:pt x="248524" y="119691"/>
                </a:lnTo>
                <a:cubicBezTo>
                  <a:pt x="248524" y="103157"/>
                  <a:pt x="235178" y="89499"/>
                  <a:pt x="218225" y="89499"/>
                </a:cubicBezTo>
                <a:lnTo>
                  <a:pt x="206683" y="89499"/>
                </a:lnTo>
                <a:close/>
                <a:moveTo>
                  <a:pt x="108081" y="69850"/>
                </a:moveTo>
                <a:cubicBezTo>
                  <a:pt x="129239" y="69850"/>
                  <a:pt x="148962" y="78874"/>
                  <a:pt x="162948" y="94757"/>
                </a:cubicBezTo>
                <a:cubicBezTo>
                  <a:pt x="164741" y="96923"/>
                  <a:pt x="164383" y="99450"/>
                  <a:pt x="162589" y="100893"/>
                </a:cubicBezTo>
                <a:cubicBezTo>
                  <a:pt x="160796" y="102337"/>
                  <a:pt x="158286" y="102337"/>
                  <a:pt x="156493" y="100532"/>
                </a:cubicBezTo>
                <a:cubicBezTo>
                  <a:pt x="144300" y="86455"/>
                  <a:pt x="126729" y="78513"/>
                  <a:pt x="108081" y="78513"/>
                </a:cubicBezTo>
                <a:cubicBezTo>
                  <a:pt x="72579" y="78513"/>
                  <a:pt x="43531" y="107752"/>
                  <a:pt x="43531" y="143849"/>
                </a:cubicBezTo>
                <a:cubicBezTo>
                  <a:pt x="43531" y="179586"/>
                  <a:pt x="72579" y="208825"/>
                  <a:pt x="108081" y="208825"/>
                </a:cubicBezTo>
                <a:cubicBezTo>
                  <a:pt x="115253" y="208825"/>
                  <a:pt x="122425" y="207381"/>
                  <a:pt x="129239" y="205215"/>
                </a:cubicBezTo>
                <a:cubicBezTo>
                  <a:pt x="131391" y="204132"/>
                  <a:pt x="133901" y="205576"/>
                  <a:pt x="134618" y="207742"/>
                </a:cubicBezTo>
                <a:cubicBezTo>
                  <a:pt x="135335" y="209908"/>
                  <a:pt x="134259" y="212435"/>
                  <a:pt x="132108" y="213157"/>
                </a:cubicBezTo>
                <a:cubicBezTo>
                  <a:pt x="124218" y="216044"/>
                  <a:pt x="116329" y="217127"/>
                  <a:pt x="108081" y="217127"/>
                </a:cubicBezTo>
                <a:cubicBezTo>
                  <a:pt x="67558" y="217127"/>
                  <a:pt x="34925" y="184278"/>
                  <a:pt x="34925" y="143849"/>
                </a:cubicBezTo>
                <a:cubicBezTo>
                  <a:pt x="34925" y="103059"/>
                  <a:pt x="67558" y="69850"/>
                  <a:pt x="108081" y="69850"/>
                </a:cubicBezTo>
                <a:close/>
                <a:moveTo>
                  <a:pt x="22003" y="43491"/>
                </a:moveTo>
                <a:cubicBezTo>
                  <a:pt x="14789" y="43491"/>
                  <a:pt x="8657" y="49242"/>
                  <a:pt x="8657" y="56431"/>
                </a:cubicBezTo>
                <a:lnTo>
                  <a:pt x="8657" y="229319"/>
                </a:lnTo>
                <a:cubicBezTo>
                  <a:pt x="8657" y="236508"/>
                  <a:pt x="14789" y="242259"/>
                  <a:pt x="22003" y="242259"/>
                </a:cubicBezTo>
                <a:lnTo>
                  <a:pt x="144641" y="242259"/>
                </a:lnTo>
                <a:lnTo>
                  <a:pt x="144641" y="165699"/>
                </a:lnTo>
                <a:cubicBezTo>
                  <a:pt x="144641" y="157072"/>
                  <a:pt x="151855" y="149884"/>
                  <a:pt x="160512" y="149884"/>
                </a:cubicBezTo>
                <a:lnTo>
                  <a:pt x="167726" y="149884"/>
                </a:lnTo>
                <a:lnTo>
                  <a:pt x="167726" y="119691"/>
                </a:lnTo>
                <a:cubicBezTo>
                  <a:pt x="167726" y="98125"/>
                  <a:pt x="185040" y="80872"/>
                  <a:pt x="206683" y="80872"/>
                </a:cubicBezTo>
                <a:lnTo>
                  <a:pt x="208486" y="80872"/>
                </a:lnTo>
                <a:lnTo>
                  <a:pt x="208486" y="56431"/>
                </a:lnTo>
                <a:cubicBezTo>
                  <a:pt x="208486" y="49242"/>
                  <a:pt x="202354" y="43491"/>
                  <a:pt x="195140" y="43491"/>
                </a:cubicBezTo>
                <a:lnTo>
                  <a:pt x="22003" y="43491"/>
                </a:lnTo>
                <a:close/>
                <a:moveTo>
                  <a:pt x="104584" y="17463"/>
                </a:moveTo>
                <a:cubicBezTo>
                  <a:pt x="107251" y="17463"/>
                  <a:pt x="109156" y="19661"/>
                  <a:pt x="109156" y="22225"/>
                </a:cubicBezTo>
                <a:cubicBezTo>
                  <a:pt x="109156" y="24423"/>
                  <a:pt x="107251" y="26621"/>
                  <a:pt x="104584" y="26621"/>
                </a:cubicBezTo>
                <a:cubicBezTo>
                  <a:pt x="101917" y="26621"/>
                  <a:pt x="100012" y="24423"/>
                  <a:pt x="100012" y="22225"/>
                </a:cubicBezTo>
                <a:cubicBezTo>
                  <a:pt x="100012" y="19661"/>
                  <a:pt x="101917" y="17463"/>
                  <a:pt x="104584" y="17463"/>
                </a:cubicBezTo>
                <a:close/>
                <a:moveTo>
                  <a:pt x="27774" y="8986"/>
                </a:moveTo>
                <a:cubicBezTo>
                  <a:pt x="17313" y="8986"/>
                  <a:pt x="8657" y="17253"/>
                  <a:pt x="8657" y="27676"/>
                </a:cubicBezTo>
                <a:lnTo>
                  <a:pt x="8657" y="39178"/>
                </a:lnTo>
                <a:cubicBezTo>
                  <a:pt x="12264" y="36303"/>
                  <a:pt x="16953" y="34865"/>
                  <a:pt x="22003" y="34865"/>
                </a:cubicBezTo>
                <a:lnTo>
                  <a:pt x="195140" y="34865"/>
                </a:lnTo>
                <a:cubicBezTo>
                  <a:pt x="200190" y="34865"/>
                  <a:pt x="204518" y="36303"/>
                  <a:pt x="208486" y="39178"/>
                </a:cubicBezTo>
                <a:lnTo>
                  <a:pt x="208486" y="27676"/>
                </a:lnTo>
                <a:cubicBezTo>
                  <a:pt x="208486" y="17253"/>
                  <a:pt x="199829" y="8986"/>
                  <a:pt x="189368" y="8986"/>
                </a:cubicBezTo>
                <a:lnTo>
                  <a:pt x="27774" y="8986"/>
                </a:lnTo>
                <a:close/>
                <a:moveTo>
                  <a:pt x="27774" y="0"/>
                </a:moveTo>
                <a:lnTo>
                  <a:pt x="189368" y="0"/>
                </a:lnTo>
                <a:cubicBezTo>
                  <a:pt x="204518" y="0"/>
                  <a:pt x="216782" y="12580"/>
                  <a:pt x="216782" y="27676"/>
                </a:cubicBezTo>
                <a:lnTo>
                  <a:pt x="216782" y="80872"/>
                </a:lnTo>
                <a:lnTo>
                  <a:pt x="218225" y="80872"/>
                </a:lnTo>
                <a:cubicBezTo>
                  <a:pt x="239867" y="80872"/>
                  <a:pt x="257181" y="98125"/>
                  <a:pt x="257181" y="119691"/>
                </a:cubicBezTo>
                <a:lnTo>
                  <a:pt x="257181" y="149884"/>
                </a:lnTo>
                <a:lnTo>
                  <a:pt x="264756" y="149884"/>
                </a:lnTo>
                <a:cubicBezTo>
                  <a:pt x="273412" y="149884"/>
                  <a:pt x="280627" y="157072"/>
                  <a:pt x="280627" y="165699"/>
                </a:cubicBezTo>
                <a:lnTo>
                  <a:pt x="280627" y="269576"/>
                </a:lnTo>
                <a:cubicBezTo>
                  <a:pt x="280627" y="278202"/>
                  <a:pt x="273412" y="285391"/>
                  <a:pt x="264756" y="285391"/>
                </a:cubicBezTo>
                <a:lnTo>
                  <a:pt x="27774" y="285391"/>
                </a:lnTo>
                <a:cubicBezTo>
                  <a:pt x="12264" y="285391"/>
                  <a:pt x="0" y="273170"/>
                  <a:pt x="0" y="257714"/>
                </a:cubicBezTo>
                <a:lnTo>
                  <a:pt x="0" y="27676"/>
                </a:lnTo>
                <a:cubicBezTo>
                  <a:pt x="0" y="12580"/>
                  <a:pt x="12264" y="0"/>
                  <a:pt x="27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7" name="Freeform 996">
            <a:extLst>
              <a:ext uri="{FF2B5EF4-FFF2-40B4-BE49-F238E27FC236}">
                <a16:creationId xmlns:a16="http://schemas.microsoft.com/office/drawing/2014/main" id="{7876E80B-3B7C-4874-A58B-E5B6E204A3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2161" y="4543008"/>
            <a:ext cx="583312" cy="637039"/>
          </a:xfrm>
          <a:custGeom>
            <a:avLst/>
            <a:gdLst>
              <a:gd name="T0" fmla="*/ 3039845 w 267017"/>
              <a:gd name="T1" fmla="*/ 2375526 h 290151"/>
              <a:gd name="T2" fmla="*/ 2864331 w 267017"/>
              <a:gd name="T3" fmla="*/ 2375526 h 290151"/>
              <a:gd name="T4" fmla="*/ 1607980 w 267017"/>
              <a:gd name="T5" fmla="*/ 2276868 h 290151"/>
              <a:gd name="T6" fmla="*/ 1607980 w 267017"/>
              <a:gd name="T7" fmla="*/ 2459016 h 290151"/>
              <a:gd name="T8" fmla="*/ 1607980 w 267017"/>
              <a:gd name="T9" fmla="*/ 2276868 h 290151"/>
              <a:gd name="T10" fmla="*/ 3075130 w 267017"/>
              <a:gd name="T11" fmla="*/ 1546703 h 290151"/>
              <a:gd name="T12" fmla="*/ 3013824 w 267017"/>
              <a:gd name="T13" fmla="*/ 3186733 h 290151"/>
              <a:gd name="T14" fmla="*/ 2952521 w 267017"/>
              <a:gd name="T15" fmla="*/ 3035698 h 290151"/>
              <a:gd name="T16" fmla="*/ 2952521 w 267017"/>
              <a:gd name="T17" fmla="*/ 1546703 h 290151"/>
              <a:gd name="T18" fmla="*/ 1635044 w 267017"/>
              <a:gd name="T19" fmla="*/ 1546703 h 290151"/>
              <a:gd name="T20" fmla="*/ 1635044 w 267017"/>
              <a:gd name="T21" fmla="*/ 3035698 h 290151"/>
              <a:gd name="T22" fmla="*/ 1573760 w 267017"/>
              <a:gd name="T23" fmla="*/ 3186733 h 290151"/>
              <a:gd name="T24" fmla="*/ 1519265 w 267017"/>
              <a:gd name="T25" fmla="*/ 1546703 h 290151"/>
              <a:gd name="T26" fmla="*/ 2365141 w 267017"/>
              <a:gd name="T27" fmla="*/ 1547291 h 290151"/>
              <a:gd name="T28" fmla="*/ 2677274 w 267017"/>
              <a:gd name="T29" fmla="*/ 1889254 h 290151"/>
              <a:gd name="T30" fmla="*/ 2517723 w 267017"/>
              <a:gd name="T31" fmla="*/ 1960510 h 290151"/>
              <a:gd name="T32" fmla="*/ 2025228 w 267017"/>
              <a:gd name="T33" fmla="*/ 2038887 h 290151"/>
              <a:gd name="T34" fmla="*/ 2705041 w 267017"/>
              <a:gd name="T35" fmla="*/ 2672960 h 290151"/>
              <a:gd name="T36" fmla="*/ 2365141 w 267017"/>
              <a:gd name="T37" fmla="*/ 3164565 h 290151"/>
              <a:gd name="T38" fmla="*/ 2191714 w 267017"/>
              <a:gd name="T39" fmla="*/ 3164565 h 290151"/>
              <a:gd name="T40" fmla="*/ 1886517 w 267017"/>
              <a:gd name="T41" fmla="*/ 2822571 h 290151"/>
              <a:gd name="T42" fmla="*/ 2039101 w 267017"/>
              <a:gd name="T43" fmla="*/ 2751339 h 290151"/>
              <a:gd name="T44" fmla="*/ 2538566 w 267017"/>
              <a:gd name="T45" fmla="*/ 2672960 h 290151"/>
              <a:gd name="T46" fmla="*/ 1858752 w 267017"/>
              <a:gd name="T47" fmla="*/ 2038887 h 290151"/>
              <a:gd name="T48" fmla="*/ 2191714 w 267017"/>
              <a:gd name="T49" fmla="*/ 1547291 h 290151"/>
              <a:gd name="T50" fmla="*/ 2300605 w 267017"/>
              <a:gd name="T51" fmla="*/ 867294 h 290151"/>
              <a:gd name="T52" fmla="*/ 2300605 w 267017"/>
              <a:gd name="T53" fmla="*/ 3827696 h 290151"/>
              <a:gd name="T54" fmla="*/ 3038433 w 267017"/>
              <a:gd name="T55" fmla="*/ 3634625 h 290151"/>
              <a:gd name="T56" fmla="*/ 3727989 w 267017"/>
              <a:gd name="T57" fmla="*/ 4099405 h 290151"/>
              <a:gd name="T58" fmla="*/ 2300605 w 267017"/>
              <a:gd name="T59" fmla="*/ 867294 h 290151"/>
              <a:gd name="T60" fmla="*/ 3893465 w 267017"/>
              <a:gd name="T61" fmla="*/ 2354646 h 290151"/>
              <a:gd name="T62" fmla="*/ 3852097 w 267017"/>
              <a:gd name="T63" fmla="*/ 4342546 h 290151"/>
              <a:gd name="T64" fmla="*/ 3762461 w 267017"/>
              <a:gd name="T65" fmla="*/ 4335359 h 290151"/>
              <a:gd name="T66" fmla="*/ 2300605 w 267017"/>
              <a:gd name="T67" fmla="*/ 4006464 h 290151"/>
              <a:gd name="T68" fmla="*/ 2300605 w 267017"/>
              <a:gd name="T69" fmla="*/ 695734 h 290151"/>
              <a:gd name="T70" fmla="*/ 4562168 w 267017"/>
              <a:gd name="T71" fmla="*/ 2365128 h 290151"/>
              <a:gd name="T72" fmla="*/ 5122063 w 267017"/>
              <a:gd name="T73" fmla="*/ 3472199 h 290151"/>
              <a:gd name="T74" fmla="*/ 4555244 w 267017"/>
              <a:gd name="T75" fmla="*/ 3889176 h 290151"/>
              <a:gd name="T76" fmla="*/ 3677373 w 267017"/>
              <a:gd name="T77" fmla="*/ 5068160 h 290151"/>
              <a:gd name="T78" fmla="*/ 3470002 w 267017"/>
              <a:gd name="T79" fmla="*/ 5693568 h 290151"/>
              <a:gd name="T80" fmla="*/ 3304110 w 267017"/>
              <a:gd name="T81" fmla="*/ 5693568 h 290151"/>
              <a:gd name="T82" fmla="*/ 3677373 w 267017"/>
              <a:gd name="T83" fmla="*/ 4895623 h 290151"/>
              <a:gd name="T84" fmla="*/ 4375521 w 267017"/>
              <a:gd name="T85" fmla="*/ 3838854 h 290151"/>
              <a:gd name="T86" fmla="*/ 4887042 w 267017"/>
              <a:gd name="T87" fmla="*/ 3522547 h 290151"/>
              <a:gd name="T88" fmla="*/ 4887042 w 267017"/>
              <a:gd name="T89" fmla="*/ 3263746 h 290151"/>
              <a:gd name="T90" fmla="*/ 4389336 w 267017"/>
              <a:gd name="T91" fmla="*/ 2372325 h 290151"/>
              <a:gd name="T92" fmla="*/ 165930 w 267017"/>
              <a:gd name="T93" fmla="*/ 2372325 h 290151"/>
              <a:gd name="T94" fmla="*/ 442420 w 267017"/>
              <a:gd name="T95" fmla="*/ 3465038 h 290151"/>
              <a:gd name="T96" fmla="*/ 988468 w 267017"/>
              <a:gd name="T97" fmla="*/ 4435510 h 290151"/>
              <a:gd name="T98" fmla="*/ 1099040 w 267017"/>
              <a:gd name="T99" fmla="*/ 5779816 h 290151"/>
              <a:gd name="T100" fmla="*/ 843307 w 267017"/>
              <a:gd name="T101" fmla="*/ 4507422 h 290151"/>
              <a:gd name="T102" fmla="*/ 304114 w 267017"/>
              <a:gd name="T103" fmla="*/ 3558483 h 290151"/>
              <a:gd name="T104" fmla="*/ 0 w 267017"/>
              <a:gd name="T105" fmla="*/ 2372325 h 2901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017" h="290151">
                <a:moveTo>
                  <a:pt x="153797" y="114300"/>
                </a:moveTo>
                <a:cubicBezTo>
                  <a:pt x="156464" y="114300"/>
                  <a:pt x="158369" y="116205"/>
                  <a:pt x="158369" y="119253"/>
                </a:cubicBezTo>
                <a:cubicBezTo>
                  <a:pt x="158369" y="121539"/>
                  <a:pt x="156464" y="123444"/>
                  <a:pt x="153797" y="123444"/>
                </a:cubicBezTo>
                <a:cubicBezTo>
                  <a:pt x="151130" y="123444"/>
                  <a:pt x="149225" y="121539"/>
                  <a:pt x="149225" y="119253"/>
                </a:cubicBezTo>
                <a:cubicBezTo>
                  <a:pt x="149225" y="116205"/>
                  <a:pt x="151130" y="114300"/>
                  <a:pt x="153797" y="114300"/>
                </a:cubicBezTo>
                <a:close/>
                <a:moveTo>
                  <a:pt x="83771" y="114300"/>
                </a:moveTo>
                <a:cubicBezTo>
                  <a:pt x="86336" y="114300"/>
                  <a:pt x="88534" y="116205"/>
                  <a:pt x="88534" y="119253"/>
                </a:cubicBezTo>
                <a:cubicBezTo>
                  <a:pt x="88534" y="121539"/>
                  <a:pt x="86336" y="123444"/>
                  <a:pt x="83771" y="123444"/>
                </a:cubicBezTo>
                <a:cubicBezTo>
                  <a:pt x="81207" y="123444"/>
                  <a:pt x="79375" y="121539"/>
                  <a:pt x="79375" y="119253"/>
                </a:cubicBezTo>
                <a:cubicBezTo>
                  <a:pt x="79375" y="116205"/>
                  <a:pt x="81207" y="114300"/>
                  <a:pt x="83771" y="114300"/>
                </a:cubicBezTo>
                <a:close/>
                <a:moveTo>
                  <a:pt x="153820" y="77645"/>
                </a:moveTo>
                <a:cubicBezTo>
                  <a:pt x="155594" y="76200"/>
                  <a:pt x="158433" y="76200"/>
                  <a:pt x="160207" y="77645"/>
                </a:cubicBezTo>
                <a:cubicBezTo>
                  <a:pt x="182207" y="100033"/>
                  <a:pt x="182207" y="136504"/>
                  <a:pt x="160207" y="158532"/>
                </a:cubicBezTo>
                <a:cubicBezTo>
                  <a:pt x="159142" y="159254"/>
                  <a:pt x="158078" y="159976"/>
                  <a:pt x="157013" y="159976"/>
                </a:cubicBezTo>
                <a:cubicBezTo>
                  <a:pt x="155949" y="159976"/>
                  <a:pt x="154884" y="159254"/>
                  <a:pt x="153820" y="158532"/>
                </a:cubicBezTo>
                <a:cubicBezTo>
                  <a:pt x="152400" y="156726"/>
                  <a:pt x="152400" y="154198"/>
                  <a:pt x="153820" y="152393"/>
                </a:cubicBezTo>
                <a:cubicBezTo>
                  <a:pt x="172626" y="133616"/>
                  <a:pt x="172626" y="102922"/>
                  <a:pt x="153820" y="83783"/>
                </a:cubicBezTo>
                <a:cubicBezTo>
                  <a:pt x="152400" y="82339"/>
                  <a:pt x="152400" y="79450"/>
                  <a:pt x="153820" y="77645"/>
                </a:cubicBezTo>
                <a:close/>
                <a:moveTo>
                  <a:pt x="79151" y="77645"/>
                </a:moveTo>
                <a:cubicBezTo>
                  <a:pt x="80570" y="76200"/>
                  <a:pt x="83409" y="76200"/>
                  <a:pt x="85183" y="77645"/>
                </a:cubicBezTo>
                <a:cubicBezTo>
                  <a:pt x="86957" y="79450"/>
                  <a:pt x="86957" y="82339"/>
                  <a:pt x="85183" y="83783"/>
                </a:cubicBezTo>
                <a:cubicBezTo>
                  <a:pt x="66731" y="102922"/>
                  <a:pt x="66731" y="133616"/>
                  <a:pt x="85183" y="152393"/>
                </a:cubicBezTo>
                <a:cubicBezTo>
                  <a:pt x="86957" y="154198"/>
                  <a:pt x="86957" y="156726"/>
                  <a:pt x="85183" y="158532"/>
                </a:cubicBezTo>
                <a:cubicBezTo>
                  <a:pt x="84473" y="159254"/>
                  <a:pt x="83054" y="159976"/>
                  <a:pt x="81989" y="159976"/>
                </a:cubicBezTo>
                <a:cubicBezTo>
                  <a:pt x="80925" y="159976"/>
                  <a:pt x="79860" y="159254"/>
                  <a:pt x="79151" y="158532"/>
                </a:cubicBezTo>
                <a:cubicBezTo>
                  <a:pt x="57150" y="136504"/>
                  <a:pt x="57150" y="100033"/>
                  <a:pt x="79151" y="77645"/>
                </a:cubicBezTo>
                <a:close/>
                <a:moveTo>
                  <a:pt x="118881" y="73025"/>
                </a:moveTo>
                <a:cubicBezTo>
                  <a:pt x="121050" y="73025"/>
                  <a:pt x="123218" y="75171"/>
                  <a:pt x="123218" y="77675"/>
                </a:cubicBezTo>
                <a:lnTo>
                  <a:pt x="123218" y="82324"/>
                </a:lnTo>
                <a:cubicBezTo>
                  <a:pt x="130446" y="83755"/>
                  <a:pt x="136589" y="88404"/>
                  <a:pt x="139480" y="94842"/>
                </a:cubicBezTo>
                <a:cubicBezTo>
                  <a:pt x="140203" y="96988"/>
                  <a:pt x="139119" y="99492"/>
                  <a:pt x="136951" y="100565"/>
                </a:cubicBezTo>
                <a:cubicBezTo>
                  <a:pt x="134782" y="101280"/>
                  <a:pt x="132253" y="100565"/>
                  <a:pt x="131168" y="98419"/>
                </a:cubicBezTo>
                <a:cubicBezTo>
                  <a:pt x="129362" y="93769"/>
                  <a:pt x="124302" y="90550"/>
                  <a:pt x="118881" y="90550"/>
                </a:cubicBezTo>
                <a:cubicBezTo>
                  <a:pt x="111292" y="90550"/>
                  <a:pt x="105510" y="95915"/>
                  <a:pt x="105510" y="102353"/>
                </a:cubicBezTo>
                <a:cubicBezTo>
                  <a:pt x="105510" y="109864"/>
                  <a:pt x="110208" y="113798"/>
                  <a:pt x="118881" y="113798"/>
                </a:cubicBezTo>
                <a:cubicBezTo>
                  <a:pt x="135144" y="113798"/>
                  <a:pt x="140926" y="124528"/>
                  <a:pt x="140926" y="134184"/>
                </a:cubicBezTo>
                <a:cubicBezTo>
                  <a:pt x="140926" y="143841"/>
                  <a:pt x="133337" y="152067"/>
                  <a:pt x="123218" y="153856"/>
                </a:cubicBezTo>
                <a:lnTo>
                  <a:pt x="123218" y="158863"/>
                </a:lnTo>
                <a:cubicBezTo>
                  <a:pt x="123218" y="161366"/>
                  <a:pt x="121050" y="163155"/>
                  <a:pt x="118881" y="163155"/>
                </a:cubicBezTo>
                <a:cubicBezTo>
                  <a:pt x="116352" y="163155"/>
                  <a:pt x="114183" y="161366"/>
                  <a:pt x="114183" y="158863"/>
                </a:cubicBezTo>
                <a:lnTo>
                  <a:pt x="114183" y="153856"/>
                </a:lnTo>
                <a:cubicBezTo>
                  <a:pt x="106956" y="152425"/>
                  <a:pt x="100812" y="148133"/>
                  <a:pt x="98283" y="141695"/>
                </a:cubicBezTo>
                <a:cubicBezTo>
                  <a:pt x="97199" y="139192"/>
                  <a:pt x="98283" y="136688"/>
                  <a:pt x="100451" y="135615"/>
                </a:cubicBezTo>
                <a:cubicBezTo>
                  <a:pt x="102981" y="134900"/>
                  <a:pt x="105510" y="135973"/>
                  <a:pt x="106233" y="138119"/>
                </a:cubicBezTo>
                <a:cubicBezTo>
                  <a:pt x="108040" y="142768"/>
                  <a:pt x="113099" y="145987"/>
                  <a:pt x="118881" y="145987"/>
                </a:cubicBezTo>
                <a:cubicBezTo>
                  <a:pt x="126109" y="145987"/>
                  <a:pt x="132253" y="140622"/>
                  <a:pt x="132253" y="134184"/>
                </a:cubicBezTo>
                <a:cubicBezTo>
                  <a:pt x="132253" y="126316"/>
                  <a:pt x="127555" y="122382"/>
                  <a:pt x="118881" y="122382"/>
                </a:cubicBezTo>
                <a:cubicBezTo>
                  <a:pt x="102619" y="122382"/>
                  <a:pt x="96837" y="112010"/>
                  <a:pt x="96837" y="102353"/>
                </a:cubicBezTo>
                <a:cubicBezTo>
                  <a:pt x="96837" y="92339"/>
                  <a:pt x="104065" y="84112"/>
                  <a:pt x="114183" y="82324"/>
                </a:cubicBezTo>
                <a:lnTo>
                  <a:pt x="114183" y="77675"/>
                </a:lnTo>
                <a:cubicBezTo>
                  <a:pt x="114183" y="75171"/>
                  <a:pt x="116352" y="73025"/>
                  <a:pt x="118881" y="73025"/>
                </a:cubicBezTo>
                <a:close/>
                <a:moveTo>
                  <a:pt x="119856" y="43540"/>
                </a:moveTo>
                <a:cubicBezTo>
                  <a:pt x="78903" y="43540"/>
                  <a:pt x="45134" y="76924"/>
                  <a:pt x="45134" y="118205"/>
                </a:cubicBezTo>
                <a:cubicBezTo>
                  <a:pt x="45134" y="158769"/>
                  <a:pt x="78903" y="192153"/>
                  <a:pt x="119856" y="192153"/>
                </a:cubicBezTo>
                <a:cubicBezTo>
                  <a:pt x="132430" y="192153"/>
                  <a:pt x="145003" y="189281"/>
                  <a:pt x="156140" y="182820"/>
                </a:cubicBezTo>
                <a:cubicBezTo>
                  <a:pt x="156858" y="182461"/>
                  <a:pt x="157217" y="182461"/>
                  <a:pt x="158295" y="182461"/>
                </a:cubicBezTo>
                <a:cubicBezTo>
                  <a:pt x="159013" y="182461"/>
                  <a:pt x="159732" y="182461"/>
                  <a:pt x="160450" y="183179"/>
                </a:cubicBezTo>
                <a:lnTo>
                  <a:pt x="194219" y="205793"/>
                </a:lnTo>
                <a:lnTo>
                  <a:pt x="194219" y="118205"/>
                </a:lnTo>
                <a:cubicBezTo>
                  <a:pt x="194219" y="76924"/>
                  <a:pt x="160810" y="43540"/>
                  <a:pt x="119856" y="43540"/>
                </a:cubicBezTo>
                <a:close/>
                <a:moveTo>
                  <a:pt x="119856" y="34925"/>
                </a:moveTo>
                <a:cubicBezTo>
                  <a:pt x="165480" y="34925"/>
                  <a:pt x="202841" y="71899"/>
                  <a:pt x="202841" y="118205"/>
                </a:cubicBezTo>
                <a:lnTo>
                  <a:pt x="202841" y="214050"/>
                </a:lnTo>
                <a:cubicBezTo>
                  <a:pt x="202841" y="215845"/>
                  <a:pt x="202122" y="217280"/>
                  <a:pt x="200685" y="217998"/>
                </a:cubicBezTo>
                <a:cubicBezTo>
                  <a:pt x="199967" y="218357"/>
                  <a:pt x="199248" y="218716"/>
                  <a:pt x="198530" y="218716"/>
                </a:cubicBezTo>
                <a:cubicBezTo>
                  <a:pt x="197812" y="218716"/>
                  <a:pt x="196734" y="218357"/>
                  <a:pt x="196015" y="217639"/>
                </a:cubicBezTo>
                <a:lnTo>
                  <a:pt x="157936" y="191794"/>
                </a:lnTo>
                <a:cubicBezTo>
                  <a:pt x="146081" y="197896"/>
                  <a:pt x="133148" y="201127"/>
                  <a:pt x="119856" y="201127"/>
                </a:cubicBezTo>
                <a:cubicBezTo>
                  <a:pt x="73873" y="201127"/>
                  <a:pt x="36512" y="163794"/>
                  <a:pt x="36512" y="118205"/>
                </a:cubicBezTo>
                <a:cubicBezTo>
                  <a:pt x="36512" y="71899"/>
                  <a:pt x="73873" y="34925"/>
                  <a:pt x="119856" y="34925"/>
                </a:cubicBezTo>
                <a:close/>
                <a:moveTo>
                  <a:pt x="118479" y="0"/>
                </a:moveTo>
                <a:cubicBezTo>
                  <a:pt x="184020" y="0"/>
                  <a:pt x="237317" y="53050"/>
                  <a:pt x="237677" y="118731"/>
                </a:cubicBezTo>
                <a:cubicBezTo>
                  <a:pt x="238037" y="120897"/>
                  <a:pt x="242719" y="136054"/>
                  <a:pt x="261085" y="158068"/>
                </a:cubicBezTo>
                <a:cubicBezTo>
                  <a:pt x="263606" y="161316"/>
                  <a:pt x="267927" y="167451"/>
                  <a:pt x="266847" y="174307"/>
                </a:cubicBezTo>
                <a:cubicBezTo>
                  <a:pt x="266487" y="177195"/>
                  <a:pt x="264686" y="181164"/>
                  <a:pt x="258924" y="184412"/>
                </a:cubicBezTo>
                <a:cubicBezTo>
                  <a:pt x="251002" y="189104"/>
                  <a:pt x="241638" y="193073"/>
                  <a:pt x="237317" y="195239"/>
                </a:cubicBezTo>
                <a:cubicBezTo>
                  <a:pt x="238037" y="203178"/>
                  <a:pt x="239838" y="222666"/>
                  <a:pt x="237317" y="236380"/>
                </a:cubicBezTo>
                <a:cubicBezTo>
                  <a:pt x="234076" y="252258"/>
                  <a:pt x="207427" y="254424"/>
                  <a:pt x="191582" y="254424"/>
                </a:cubicBezTo>
                <a:cubicBezTo>
                  <a:pt x="187621" y="254424"/>
                  <a:pt x="180779" y="255867"/>
                  <a:pt x="180779" y="264529"/>
                </a:cubicBezTo>
                <a:lnTo>
                  <a:pt x="180779" y="285821"/>
                </a:lnTo>
                <a:cubicBezTo>
                  <a:pt x="180779" y="287986"/>
                  <a:pt x="178978" y="290151"/>
                  <a:pt x="176457" y="290151"/>
                </a:cubicBezTo>
                <a:cubicBezTo>
                  <a:pt x="173937" y="290151"/>
                  <a:pt x="172136" y="287986"/>
                  <a:pt x="172136" y="285821"/>
                </a:cubicBezTo>
                <a:lnTo>
                  <a:pt x="172136" y="264529"/>
                </a:lnTo>
                <a:cubicBezTo>
                  <a:pt x="172136" y="252980"/>
                  <a:pt x="179698" y="245763"/>
                  <a:pt x="191582" y="245763"/>
                </a:cubicBezTo>
                <a:cubicBezTo>
                  <a:pt x="212469" y="245763"/>
                  <a:pt x="227234" y="241432"/>
                  <a:pt x="228314" y="234575"/>
                </a:cubicBezTo>
                <a:cubicBezTo>
                  <a:pt x="231195" y="219057"/>
                  <a:pt x="227954" y="193073"/>
                  <a:pt x="227954" y="192713"/>
                </a:cubicBezTo>
                <a:cubicBezTo>
                  <a:pt x="227954" y="190908"/>
                  <a:pt x="229034" y="189104"/>
                  <a:pt x="230835" y="188021"/>
                </a:cubicBezTo>
                <a:cubicBezTo>
                  <a:pt x="230835" y="188021"/>
                  <a:pt x="243799" y="182969"/>
                  <a:pt x="254603" y="176834"/>
                </a:cubicBezTo>
                <a:cubicBezTo>
                  <a:pt x="257844" y="175029"/>
                  <a:pt x="258204" y="173225"/>
                  <a:pt x="258204" y="172503"/>
                </a:cubicBezTo>
                <a:cubicBezTo>
                  <a:pt x="258564" y="169977"/>
                  <a:pt x="256403" y="166368"/>
                  <a:pt x="254603" y="163842"/>
                </a:cubicBezTo>
                <a:cubicBezTo>
                  <a:pt x="232636" y="137858"/>
                  <a:pt x="229034" y="120536"/>
                  <a:pt x="229034" y="119814"/>
                </a:cubicBezTo>
                <a:cubicBezTo>
                  <a:pt x="228674" y="119814"/>
                  <a:pt x="228674" y="119453"/>
                  <a:pt x="228674" y="119092"/>
                </a:cubicBezTo>
                <a:cubicBezTo>
                  <a:pt x="228674" y="58103"/>
                  <a:pt x="179338" y="8661"/>
                  <a:pt x="118479" y="8661"/>
                </a:cubicBezTo>
                <a:cubicBezTo>
                  <a:pt x="57979" y="8661"/>
                  <a:pt x="8643" y="58103"/>
                  <a:pt x="8643" y="119092"/>
                </a:cubicBezTo>
                <a:cubicBezTo>
                  <a:pt x="8643" y="138219"/>
                  <a:pt x="13684" y="156985"/>
                  <a:pt x="23047" y="173586"/>
                </a:cubicBezTo>
                <a:lnTo>
                  <a:pt x="23047" y="173947"/>
                </a:lnTo>
                <a:cubicBezTo>
                  <a:pt x="26649" y="180082"/>
                  <a:pt x="30610" y="186217"/>
                  <a:pt x="34571" y="192713"/>
                </a:cubicBezTo>
                <a:cubicBezTo>
                  <a:pt x="41414" y="203539"/>
                  <a:pt x="47896" y="214005"/>
                  <a:pt x="51497" y="222666"/>
                </a:cubicBezTo>
                <a:cubicBezTo>
                  <a:pt x="60860" y="243236"/>
                  <a:pt x="61580" y="284016"/>
                  <a:pt x="61580" y="285460"/>
                </a:cubicBezTo>
                <a:cubicBezTo>
                  <a:pt x="61580" y="287986"/>
                  <a:pt x="59419" y="290151"/>
                  <a:pt x="57259" y="290151"/>
                </a:cubicBezTo>
                <a:cubicBezTo>
                  <a:pt x="54738" y="290151"/>
                  <a:pt x="52577" y="287986"/>
                  <a:pt x="52577" y="285821"/>
                </a:cubicBezTo>
                <a:cubicBezTo>
                  <a:pt x="52577" y="285460"/>
                  <a:pt x="52217" y="245041"/>
                  <a:pt x="43934" y="226275"/>
                </a:cubicBezTo>
                <a:cubicBezTo>
                  <a:pt x="39973" y="218335"/>
                  <a:pt x="33491" y="207870"/>
                  <a:pt x="27009" y="197043"/>
                </a:cubicBezTo>
                <a:cubicBezTo>
                  <a:pt x="23047" y="191269"/>
                  <a:pt x="19086" y="184773"/>
                  <a:pt x="15845" y="178638"/>
                </a:cubicBezTo>
                <a:lnTo>
                  <a:pt x="15485" y="178277"/>
                </a:lnTo>
                <a:cubicBezTo>
                  <a:pt x="5402" y="160233"/>
                  <a:pt x="0" y="140023"/>
                  <a:pt x="0" y="119092"/>
                </a:cubicBezTo>
                <a:cubicBezTo>
                  <a:pt x="0" y="53411"/>
                  <a:pt x="52937" y="0"/>
                  <a:pt x="1184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4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C1E4064-2155-4BF4-A493-45FFA996FDFC}"/>
              </a:ext>
            </a:extLst>
          </p:cNvPr>
          <p:cNvGrpSpPr/>
          <p:nvPr/>
        </p:nvGrpSpPr>
        <p:grpSpPr>
          <a:xfrm>
            <a:off x="9028394" y="2818536"/>
            <a:ext cx="3187281" cy="2370338"/>
            <a:chOff x="9028394" y="2818536"/>
            <a:chExt cx="3187281" cy="23703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D874BC0-2063-426F-8FAD-DA70EE1B178D}"/>
                </a:ext>
              </a:extLst>
            </p:cNvPr>
            <p:cNvSpPr/>
            <p:nvPr/>
          </p:nvSpPr>
          <p:spPr>
            <a:xfrm>
              <a:off x="9774315" y="2818536"/>
              <a:ext cx="2441360" cy="237033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ZA" sz="2400" b="1" dirty="0">
                  <a:solidFill>
                    <a:srgbClr val="7030A0"/>
                  </a:solidFill>
                </a:rPr>
                <a:t>INCLUSIVE WEALTH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CCA463-BD99-4D51-B76C-CB6A3F8DAA93}"/>
                </a:ext>
              </a:extLst>
            </p:cNvPr>
            <p:cNvSpPr txBox="1"/>
            <p:nvPr/>
          </p:nvSpPr>
          <p:spPr>
            <a:xfrm>
              <a:off x="9028394" y="2930689"/>
              <a:ext cx="3018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8000" dirty="0">
                  <a:solidFill>
                    <a:schemeClr val="accent3">
                      <a:lumMod val="75000"/>
                    </a:schemeClr>
                  </a:solidFill>
                </a:rPr>
                <a:t>=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6D740-329D-4E96-8015-5DF2D55EAAE6}"/>
              </a:ext>
            </a:extLst>
          </p:cNvPr>
          <p:cNvCxnSpPr/>
          <p:nvPr/>
        </p:nvCxnSpPr>
        <p:spPr>
          <a:xfrm>
            <a:off x="2219417" y="3577701"/>
            <a:ext cx="583263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A3CAAC-6E51-4286-804A-7BC1684D2418}"/>
              </a:ext>
            </a:extLst>
          </p:cNvPr>
          <p:cNvSpPr txBox="1"/>
          <p:nvPr/>
        </p:nvSpPr>
        <p:spPr>
          <a:xfrm>
            <a:off x="346211" y="1045032"/>
            <a:ext cx="615553" cy="4551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ZA" sz="2800" b="1" dirty="0"/>
              <a:t>Wealth of Nations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DB5417-E865-4B92-9711-91D88272A11D}"/>
              </a:ext>
            </a:extLst>
          </p:cNvPr>
          <p:cNvGrpSpPr/>
          <p:nvPr/>
        </p:nvGrpSpPr>
        <p:grpSpPr>
          <a:xfrm>
            <a:off x="1932195" y="4209013"/>
            <a:ext cx="6605165" cy="2474847"/>
            <a:chOff x="1932195" y="4209013"/>
            <a:chExt cx="6605165" cy="24748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DB5432-2650-486F-98EF-5F493BFD2567}"/>
                </a:ext>
              </a:extLst>
            </p:cNvPr>
            <p:cNvSpPr txBox="1"/>
            <p:nvPr/>
          </p:nvSpPr>
          <p:spPr>
            <a:xfrm>
              <a:off x="4884199" y="4732463"/>
              <a:ext cx="3018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8000" dirty="0">
                  <a:solidFill>
                    <a:schemeClr val="accent3">
                      <a:lumMod val="75000"/>
                    </a:schemeClr>
                  </a:solidFill>
                </a:rPr>
                <a:t>+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EE9CEB-8959-4FA7-99E0-A60E1EDB5E79}"/>
                </a:ext>
              </a:extLst>
            </p:cNvPr>
            <p:cNvGrpSpPr/>
            <p:nvPr/>
          </p:nvGrpSpPr>
          <p:grpSpPr>
            <a:xfrm>
              <a:off x="1932195" y="4313522"/>
              <a:ext cx="2441360" cy="2370338"/>
              <a:chOff x="1932195" y="4313522"/>
              <a:chExt cx="2441360" cy="237033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D22BA4D-8324-4DA7-B2FB-55DB0BB2DE3C}"/>
                  </a:ext>
                </a:extLst>
              </p:cNvPr>
              <p:cNvSpPr/>
              <p:nvPr/>
            </p:nvSpPr>
            <p:spPr>
              <a:xfrm>
                <a:off x="1932195" y="4313522"/>
                <a:ext cx="2441360" cy="23703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ZA" sz="1600" b="1" dirty="0">
                    <a:solidFill>
                      <a:srgbClr val="00B050"/>
                    </a:solidFill>
                  </a:rPr>
                  <a:t>NATURAL CAPITAL</a:t>
                </a:r>
              </a:p>
              <a:p>
                <a:pPr algn="ctr"/>
                <a:r>
                  <a:rPr lang="en-ZA" sz="1200" dirty="0"/>
                  <a:t>Forests, Agricultural land, the Atmosphere, Oceans, Ecosystems, Subsoil resources</a:t>
                </a:r>
              </a:p>
            </p:txBody>
          </p:sp>
          <p:pic>
            <p:nvPicPr>
              <p:cNvPr id="4102" name="Picture 6" descr="Call for experts on climate action, environment &amp; resources management |  EASME">
                <a:extLst>
                  <a:ext uri="{FF2B5EF4-FFF2-40B4-BE49-F238E27FC236}">
                    <a16:creationId xmlns:a16="http://schemas.microsoft.com/office/drawing/2014/main" id="{39C9B72E-AD14-4D1D-AAED-A9B76BD63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371" y="4437809"/>
                <a:ext cx="639007" cy="837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3D68430-8DCA-46DE-AF2C-72339D39044D}"/>
                </a:ext>
              </a:extLst>
            </p:cNvPr>
            <p:cNvGrpSpPr/>
            <p:nvPr/>
          </p:nvGrpSpPr>
          <p:grpSpPr>
            <a:xfrm>
              <a:off x="6096000" y="4209013"/>
              <a:ext cx="2441360" cy="2370338"/>
              <a:chOff x="6096000" y="4209013"/>
              <a:chExt cx="2441360" cy="237033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5B350BA-9487-4C0A-B3B6-D493532DD230}"/>
                  </a:ext>
                </a:extLst>
              </p:cNvPr>
              <p:cNvSpPr/>
              <p:nvPr/>
            </p:nvSpPr>
            <p:spPr>
              <a:xfrm>
                <a:off x="6096000" y="4209013"/>
                <a:ext cx="2441360" cy="23703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ZA" sz="1600" b="1" dirty="0">
                    <a:solidFill>
                      <a:srgbClr val="002060"/>
                    </a:solidFill>
                  </a:rPr>
                  <a:t>SOCIAL CAPITAL</a:t>
                </a:r>
              </a:p>
              <a:p>
                <a:pPr algn="ctr"/>
                <a:r>
                  <a:rPr lang="en-ZA" sz="1200" dirty="0"/>
                  <a:t>Community, Shared Values, Vision, Shared Identity</a:t>
                </a:r>
              </a:p>
            </p:txBody>
          </p:sp>
          <p:pic>
            <p:nvPicPr>
              <p:cNvPr id="4104" name="Picture 8" descr="Social and relationship capital - Grindrod Integrated Annual Report 2017">
                <a:extLst>
                  <a:ext uri="{FF2B5EF4-FFF2-40B4-BE49-F238E27FC236}">
                    <a16:creationId xmlns:a16="http://schemas.microsoft.com/office/drawing/2014/main" id="{AB56A60A-9F98-4188-B76A-5B3FD2EA01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771" y="4322106"/>
                <a:ext cx="885818" cy="866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106" name="Picture 10" descr="RBC Capital Markets | Diversity &amp; Inclusion">
            <a:extLst>
              <a:ext uri="{FF2B5EF4-FFF2-40B4-BE49-F238E27FC236}">
                <a16:creationId xmlns:a16="http://schemas.microsoft.com/office/drawing/2014/main" id="{3138A16A-6006-49F5-B385-B9AF192B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40" y="2982896"/>
            <a:ext cx="1090510" cy="10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F8CDC63-B0A4-4BEC-A765-2F52F7745E7A}"/>
              </a:ext>
            </a:extLst>
          </p:cNvPr>
          <p:cNvGrpSpPr/>
          <p:nvPr/>
        </p:nvGrpSpPr>
        <p:grpSpPr>
          <a:xfrm>
            <a:off x="1932195" y="599576"/>
            <a:ext cx="10061537" cy="2383320"/>
            <a:chOff x="1932195" y="599576"/>
            <a:chExt cx="10061537" cy="23833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417781-7A85-4E07-A2DD-1841B5C76F5A}"/>
                </a:ext>
              </a:extLst>
            </p:cNvPr>
            <p:cNvGrpSpPr/>
            <p:nvPr/>
          </p:nvGrpSpPr>
          <p:grpSpPr>
            <a:xfrm>
              <a:off x="4884200" y="612558"/>
              <a:ext cx="3629485" cy="2370338"/>
              <a:chOff x="4884200" y="612558"/>
              <a:chExt cx="3629485" cy="237033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B2AE556-34AB-4AC8-9436-61673BB967F8}"/>
                  </a:ext>
                </a:extLst>
              </p:cNvPr>
              <p:cNvSpPr/>
              <p:nvPr/>
            </p:nvSpPr>
            <p:spPr>
              <a:xfrm>
                <a:off x="6072325" y="612558"/>
                <a:ext cx="2441360" cy="23703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ZA" sz="1600" b="1" dirty="0">
                    <a:solidFill>
                      <a:srgbClr val="C00000"/>
                    </a:solidFill>
                  </a:rPr>
                  <a:t>HUMAN CAPITAL</a:t>
                </a:r>
              </a:p>
              <a:p>
                <a:pPr algn="ctr"/>
                <a:r>
                  <a:rPr lang="en-ZA" sz="1400" dirty="0"/>
                  <a:t>Knowledge, Aptitude, Education and Skills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A6743-CD44-4EBC-A8E7-DAF59AB474F1}"/>
                  </a:ext>
                </a:extLst>
              </p:cNvPr>
              <p:cNvSpPr txBox="1"/>
              <p:nvPr/>
            </p:nvSpPr>
            <p:spPr>
              <a:xfrm>
                <a:off x="4884200" y="1136007"/>
                <a:ext cx="30184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8000" dirty="0">
                    <a:solidFill>
                      <a:schemeClr val="accent3">
                        <a:lumMod val="75000"/>
                      </a:schemeClr>
                    </a:solidFill>
                  </a:rPr>
                  <a:t>+</a:t>
                </a:r>
              </a:p>
            </p:txBody>
          </p:sp>
          <p:pic>
            <p:nvPicPr>
              <p:cNvPr id="4098" name="Picture 2" descr="Nueterra Capital | Human Resources for Portfolio Companies - Nueterra  Capital">
                <a:extLst>
                  <a:ext uri="{FF2B5EF4-FFF2-40B4-BE49-F238E27FC236}">
                    <a16:creationId xmlns:a16="http://schemas.microsoft.com/office/drawing/2014/main" id="{F9E6018E-A1A8-438B-A8CF-24564E26C4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062" y="749840"/>
                <a:ext cx="928236" cy="928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817446-C31B-4876-8C27-BF31DB9E4C75}"/>
                </a:ext>
              </a:extLst>
            </p:cNvPr>
            <p:cNvGrpSpPr/>
            <p:nvPr/>
          </p:nvGrpSpPr>
          <p:grpSpPr>
            <a:xfrm>
              <a:off x="1932195" y="599576"/>
              <a:ext cx="2441360" cy="2370338"/>
              <a:chOff x="1932195" y="599576"/>
              <a:chExt cx="2441360" cy="237033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296E151-3FCC-441B-BBC9-CE2A217DA699}"/>
                  </a:ext>
                </a:extLst>
              </p:cNvPr>
              <p:cNvSpPr/>
              <p:nvPr/>
            </p:nvSpPr>
            <p:spPr>
              <a:xfrm>
                <a:off x="1932195" y="599576"/>
                <a:ext cx="2441360" cy="23703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ZA" sz="1600" b="1" dirty="0">
                    <a:solidFill>
                      <a:srgbClr val="00B0F0"/>
                    </a:solidFill>
                  </a:rPr>
                  <a:t>BUILT CAPITAL</a:t>
                </a:r>
              </a:p>
              <a:p>
                <a:pPr algn="ctr"/>
                <a:r>
                  <a:rPr lang="en-ZA" sz="1400" dirty="0"/>
                  <a:t>Roads, Dams, Buildings, machinery and Equipment</a:t>
                </a:r>
              </a:p>
            </p:txBody>
          </p:sp>
          <p:pic>
            <p:nvPicPr>
              <p:cNvPr id="4100" name="Picture 4" descr="Gear setting icon graphic design template Vector Image">
                <a:extLst>
                  <a:ext uri="{FF2B5EF4-FFF2-40B4-BE49-F238E27FC236}">
                    <a16:creationId xmlns:a16="http://schemas.microsoft.com/office/drawing/2014/main" id="{3DB8CB1E-A49C-43A1-9B21-0C4FC9313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51" t="22268" r="17286" b="24758"/>
              <a:stretch/>
            </p:blipFill>
            <p:spPr bwMode="auto">
              <a:xfrm>
                <a:off x="2552281" y="811218"/>
                <a:ext cx="1094964" cy="900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FD116A-CB7F-4E3C-B26D-0FD836AB5659}"/>
                </a:ext>
              </a:extLst>
            </p:cNvPr>
            <p:cNvGrpSpPr/>
            <p:nvPr/>
          </p:nvGrpSpPr>
          <p:grpSpPr>
            <a:xfrm>
              <a:off x="9026963" y="811218"/>
              <a:ext cx="2966769" cy="1528577"/>
              <a:chOff x="9026963" y="811218"/>
              <a:chExt cx="2966769" cy="152857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9B5627-49E0-4E3E-BE29-D674B94E7270}"/>
                  </a:ext>
                </a:extLst>
              </p:cNvPr>
              <p:cNvSpPr txBox="1"/>
              <p:nvPr/>
            </p:nvSpPr>
            <p:spPr>
              <a:xfrm>
                <a:off x="9026963" y="1016356"/>
                <a:ext cx="30184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8000" dirty="0">
                    <a:solidFill>
                      <a:schemeClr val="accent3">
                        <a:lumMod val="75000"/>
                      </a:schemeClr>
                    </a:solidFill>
                  </a:rPr>
                  <a:t>=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12634E1-E0C2-4904-9272-23E2FA40C8DB}"/>
                  </a:ext>
                </a:extLst>
              </p:cNvPr>
              <p:cNvSpPr/>
              <p:nvPr/>
            </p:nvSpPr>
            <p:spPr>
              <a:xfrm>
                <a:off x="10147177" y="811218"/>
                <a:ext cx="1846555" cy="14437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7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GDP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36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919DA26-4353-45B4-B5EE-6C7020300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812255"/>
              </p:ext>
            </p:extLst>
          </p:nvPr>
        </p:nvGraphicFramePr>
        <p:xfrm>
          <a:off x="536992" y="970671"/>
          <a:ext cx="5301099" cy="514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F1146F3-DD7A-4258-B34A-6F5C8C6D883F}"/>
              </a:ext>
            </a:extLst>
          </p:cNvPr>
          <p:cNvSpPr txBox="1">
            <a:spLocks/>
          </p:cNvSpPr>
          <p:nvPr/>
        </p:nvSpPr>
        <p:spPr>
          <a:xfrm>
            <a:off x="363415" y="115130"/>
            <a:ext cx="11465169" cy="64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Rwanda’s Development Conundrum: Tradeoff between Natural, Built and Human Capital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9C39FA-5309-3448-AF29-08E2DE0E41DB}"/>
              </a:ext>
            </a:extLst>
          </p:cNvPr>
          <p:cNvGraphicFramePr>
            <a:graphicFrameLocks/>
          </p:cNvGraphicFramePr>
          <p:nvPr/>
        </p:nvGraphicFramePr>
        <p:xfrm>
          <a:off x="5985728" y="734121"/>
          <a:ext cx="5669280" cy="581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75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flower&#10;&#10;Description automatically generated">
            <a:extLst>
              <a:ext uri="{FF2B5EF4-FFF2-40B4-BE49-F238E27FC236}">
                <a16:creationId xmlns:a16="http://schemas.microsoft.com/office/drawing/2014/main" id="{99001721-FF0B-4DCA-BA3A-39DE33AB3D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5" y="2779539"/>
            <a:ext cx="3267075" cy="3152775"/>
          </a:xfrm>
          <a:prstGeom prst="rect">
            <a:avLst/>
          </a:prstGeom>
        </p:spPr>
      </p:pic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9A17E171-1A9F-4875-A5B7-1F031277F6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95" y="5536112"/>
            <a:ext cx="1006475" cy="971550"/>
          </a:xfrm>
          <a:prstGeom prst="rect">
            <a:avLst/>
          </a:prstGeom>
        </p:spPr>
      </p:pic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5FB86071-99AE-4BE2-81FF-B1DA9CE609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31" y="4543490"/>
            <a:ext cx="285750" cy="276225"/>
          </a:xfrm>
          <a:prstGeom prst="rect">
            <a:avLst/>
          </a:prstGeom>
        </p:spPr>
      </p:pic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4EA252D1-BD38-42C4-B956-04809F6252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88" y="1177055"/>
            <a:ext cx="1006475" cy="971550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4A0ACDB5-6BD7-4542-B69D-3996C450B2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56" y="5195170"/>
            <a:ext cx="1006475" cy="971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90F5BD-7C65-470B-A02F-C4D86ED06710}"/>
              </a:ext>
            </a:extLst>
          </p:cNvPr>
          <p:cNvSpPr/>
          <p:nvPr/>
        </p:nvSpPr>
        <p:spPr>
          <a:xfrm>
            <a:off x="2776602" y="384066"/>
            <a:ext cx="7377830" cy="150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>
                <a:solidFill>
                  <a:srgbClr val="FF0000"/>
                </a:solidFill>
              </a:rPr>
              <a:t>2020 COVID-19 Strikes</a:t>
            </a:r>
          </a:p>
        </p:txBody>
      </p:sp>
    </p:spTree>
    <p:extLst>
      <p:ext uri="{BB962C8B-B14F-4D97-AF65-F5344CB8AC3E}">
        <p14:creationId xmlns:p14="http://schemas.microsoft.com/office/powerpoint/2010/main" val="112672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1355</Words>
  <Application>Microsoft Office PowerPoint</Application>
  <PresentationFormat>Widescreen</PresentationFormat>
  <Paragraphs>237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Abadi</vt:lpstr>
      <vt:lpstr>Arial</vt:lpstr>
      <vt:lpstr>Bradley Hand ITC</vt:lpstr>
      <vt:lpstr>Calibri</vt:lpstr>
      <vt:lpstr>Calibri Light</vt:lpstr>
      <vt:lpstr>Fira Sans</vt:lpstr>
      <vt:lpstr>Fira Sans Light</vt:lpstr>
      <vt:lpstr>Gill Sans</vt:lpstr>
      <vt:lpstr>Helvetica Light</vt:lpstr>
      <vt:lpstr>Helvetica Neue Light</vt:lpstr>
      <vt:lpstr>Lato</vt:lpstr>
      <vt:lpstr>Lato Light</vt:lpstr>
      <vt:lpstr>League Spartan</vt:lpstr>
      <vt:lpstr>Mukta ExtraLight</vt:lpstr>
      <vt:lpstr>Open Sans Light</vt:lpstr>
      <vt:lpstr>Poppins</vt:lpstr>
      <vt:lpstr>Poppins Light</vt:lpstr>
      <vt:lpstr>Roboto</vt:lpstr>
      <vt:lpstr>Roboto Light</vt:lpstr>
      <vt:lpstr>Wingdings</vt:lpstr>
      <vt:lpstr>Office Theme</vt:lpstr>
      <vt:lpstr>COVOD-19 and Economic Recovery  Greening the Recovery Process</vt:lpstr>
      <vt:lpstr>PowerPoint Presentation</vt:lpstr>
      <vt:lpstr>PowerPoint Presentation</vt:lpstr>
      <vt:lpstr>PowerPoint Presentation</vt:lpstr>
      <vt:lpstr>THE ECONOMICS TO ACHIEVE THE GOOD LIFE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 Back Better</vt:lpstr>
      <vt:lpstr>PowerPoint Presentation</vt:lpstr>
      <vt:lpstr>GOING BEYOND COVID-19: POLICY OPTIONS FOR 2035 and 2050 TARGETS</vt:lpstr>
      <vt:lpstr>BUILD BACK BETTER</vt:lpstr>
      <vt:lpstr>WHAT WE IMPLEMENT NOW WILL LOCK US ONTO A PARTICULAR GROWTH TRAJECTORY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COVOD-19 and Economic Recovery  Greening the Recovery Process</dc:title>
  <dc:creator>Osten Chulu</dc:creator>
  <cp:lastModifiedBy>EPRN RWANDA</cp:lastModifiedBy>
  <cp:revision>15</cp:revision>
  <dcterms:created xsi:type="dcterms:W3CDTF">2021-05-26T08:29:23Z</dcterms:created>
  <dcterms:modified xsi:type="dcterms:W3CDTF">2021-05-26T16:22:11Z</dcterms:modified>
</cp:coreProperties>
</file>