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4" r:id="rId5"/>
    <p:sldId id="266" r:id="rId6"/>
    <p:sldId id="268" r:id="rId7"/>
    <p:sldId id="270" r:id="rId8"/>
    <p:sldId id="272" r:id="rId9"/>
    <p:sldId id="274" r:id="rId10"/>
    <p:sldId id="27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6C7-0FB3-4C95-B9B3-EC2D69BE335E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D3BE-A016-4D00-8DB7-5999BC24B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82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6C7-0FB3-4C95-B9B3-EC2D69BE335E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D3BE-A016-4D00-8DB7-5999BC24B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35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6C7-0FB3-4C95-B9B3-EC2D69BE335E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D3BE-A016-4D00-8DB7-5999BC24B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90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6C7-0FB3-4C95-B9B3-EC2D69BE335E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D3BE-A016-4D00-8DB7-5999BC24B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17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6C7-0FB3-4C95-B9B3-EC2D69BE335E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D3BE-A016-4D00-8DB7-5999BC24B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6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6C7-0FB3-4C95-B9B3-EC2D69BE335E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D3BE-A016-4D00-8DB7-5999BC24B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6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6C7-0FB3-4C95-B9B3-EC2D69BE335E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D3BE-A016-4D00-8DB7-5999BC24B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500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6C7-0FB3-4C95-B9B3-EC2D69BE335E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D3BE-A016-4D00-8DB7-5999BC24B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464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6C7-0FB3-4C95-B9B3-EC2D69BE335E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D3BE-A016-4D00-8DB7-5999BC24B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506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6C7-0FB3-4C95-B9B3-EC2D69BE335E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D3BE-A016-4D00-8DB7-5999BC24B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127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6C7-0FB3-4C95-B9B3-EC2D69BE335E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D3BE-A016-4D00-8DB7-5999BC24B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555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646C7-0FB3-4C95-B9B3-EC2D69BE335E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5D3BE-A016-4D00-8DB7-5999BC24B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65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10491" y="1297997"/>
            <a:ext cx="10515600" cy="4483967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short and long run effects of land-use consolidation program on farm input uptakes: Evidence from 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Rwanda</a:t>
            </a:r>
            <a:b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Alice MUKAMUGEMA</a:t>
            </a:r>
            <a:b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MINAGRI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542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873" y="2286288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you!!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837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1212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2008, the Rwanda government under the Crop Intensification Programme (CIP) implemented a national land use consolidation program, to address the burgeoning problem in the agricultural sector.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aim of the program was to consolidate farmlands, promote crop specialisation, and hence enhance farm productivity</a:t>
            </a:r>
          </a:p>
          <a:p>
            <a:pPr marL="0" indent="0">
              <a:buNone/>
            </a:pP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beckoning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is whether the land use consolidation program has improved agricultural productivity, the dimensions of food security and uptake of improved farm inputs.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study examined how the land use consolidation program impacted farm holder’s decision to adopt improved inputs (hybrid seed, fertilisers and pesticides) and agricultural practice (i.e. irrigation).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307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2475"/>
          </a:xfrm>
        </p:spPr>
        <p:txBody>
          <a:bodyPr/>
          <a:lstStyle/>
          <a:p>
            <a:pPr algn="ctr"/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8436"/>
            <a:ext cx="10515600" cy="5310909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approach of the difference-in-differences approach</a:t>
            </a:r>
          </a:p>
          <a:p>
            <a:pPr marL="0" indent="0">
              <a:buNone/>
            </a:pP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study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compares participants and non-participants in the programme who share similar observable covariates</a:t>
            </a:r>
          </a:p>
          <a:p>
            <a:pPr marL="0" indent="0">
              <a:buNone/>
            </a:pP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erent fixed effects were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ontrolled ; Primary Sampling Units, year of survey and district fixed effects to account for the unobserved factors</a:t>
            </a:r>
          </a:p>
          <a:p>
            <a:pPr marL="0" indent="0">
              <a:buNone/>
            </a:pP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ongitudinal data from Integrated Household Living Conditions surveys of Rwanda (EICV2, 3&amp; 4) used.</a:t>
            </a:r>
          </a:p>
          <a:p>
            <a:pPr marL="0" indent="0">
              <a:buNone/>
            </a:pP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sample consisted of 5,280 rural households from EICV2 (2005/06), 12,159 rural households from EICV3 (2010/11) and 11,836 rural households from EICV4 (2013/14)</a:t>
            </a:r>
          </a:p>
          <a:p>
            <a:pPr marL="0" indent="0">
              <a:buNone/>
            </a:pP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examine the role of LUC on the farm inputs’ use, Linear Probability Model (LPM) was used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731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9788" y="217054"/>
            <a:ext cx="4378757" cy="1600200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Results 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discussions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4.1.Effects on 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Hybrid seeds use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44656" y="1246909"/>
            <a:ext cx="5682646" cy="471978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Households participating in land-use consolidation program were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9.2, 9.5 and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8.6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percentage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points more likely to adopt hybrid seeds than non-participant households,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general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short-run and long-run, respectively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Households participating in the program while having a farm loan had higher adoption rates of hybrid seeds by 5.7, 11.3 and 9.3 percentage points than those participating without a farm loan, in the short-run, long-run and in general, respectively.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724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77091"/>
            <a:ext cx="3932237" cy="1302327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4.2. Effects on 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Inorganic Fertilizer Use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2" r="3642"/>
          <a:stretch>
            <a:fillRect/>
          </a:stretch>
        </p:blipFill>
        <p:spPr>
          <a:xfrm>
            <a:off x="5220133" y="1257300"/>
            <a:ext cx="6172200" cy="4873625"/>
          </a:xfrm>
        </p:spPr>
      </p:pic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Participation in land-use consolidation program increased the probability to adopt inorganic fertilizer by 20.5 percentage points, in general</a:t>
            </a:r>
          </a:p>
          <a:p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18.1 percentage points in short-run </a:t>
            </a:r>
          </a:p>
          <a:p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21.4 percentage points in the long-run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910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86873"/>
          </a:xfrm>
        </p:spPr>
        <p:txBody>
          <a:bodyPr/>
          <a:lstStyle/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4.3. Effects on Pesticides use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4728" y="1551541"/>
            <a:ext cx="5562574" cy="4424385"/>
          </a:xfrm>
        </p:spPr>
      </p:pic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11.1 percentage points more likely to adopt, in general</a:t>
            </a:r>
          </a:p>
          <a:p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8.1 percentage points more likely to adopt, in short-run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12.7 percentage points more likely to adopt, in the long-run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54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505164"/>
          </a:xfrm>
        </p:spPr>
        <p:txBody>
          <a:bodyPr/>
          <a:lstStyle/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4.4. Effects on Farm Irrigation use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38618" y="979055"/>
            <a:ext cx="5929746" cy="5255490"/>
          </a:xfrm>
          <a:prstGeom prst="rect">
            <a:avLst/>
          </a:prstGeom>
          <a:noFill/>
          <a:ln w="15875">
            <a:noFill/>
          </a:ln>
        </p:spPr>
      </p:pic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839788" y="1962363"/>
            <a:ext cx="3932237" cy="4272181"/>
          </a:xfrm>
          <a:ln w="15875">
            <a:noFill/>
          </a:ln>
        </p:spPr>
        <p:txBody>
          <a:bodyPr>
            <a:normAutofit/>
          </a:bodyPr>
          <a:lstStyle/>
          <a:p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land irrigation practice increased by  around 2.6 percentage point under LUC program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325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29566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LUC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 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households welfare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assessed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relationship between the per capita land size of specific CIP crops, namely maize, beans and potatoes, and their yield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majority of the districts, maize yield has increased with the land-use consolidation program.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Likewise, the beans yield in the majority of the districts has increased with the program over the years. </a:t>
            </a:r>
          </a:p>
          <a:p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otato yield has increased with the program only in few districts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685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7" y="863600"/>
            <a:ext cx="3932237" cy="16002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Effects on Household farm income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72025" y="1136073"/>
            <a:ext cx="6129167" cy="46411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839788" y="2648527"/>
            <a:ext cx="3932237" cy="3811588"/>
          </a:xfrm>
        </p:spPr>
        <p:txBody>
          <a:bodyPr/>
          <a:lstStyle/>
          <a:p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Cumulative Density Function CDF plot shows an increase in  farm household income, especially in the short-run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13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2192</TotalTime>
  <Words>521</Words>
  <Application>Microsoft Office PowerPoint</Application>
  <PresentationFormat>Widescreen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Office Theme</vt:lpstr>
      <vt:lpstr>The short and long run effects of land-use consolidation program on farm input uptakes: Evidence from Rwanda   Alice MUKAMUGEMA MINAGRI </vt:lpstr>
      <vt:lpstr>Introduction </vt:lpstr>
      <vt:lpstr>Methodology</vt:lpstr>
      <vt:lpstr>4. Results and discussions 4.1.Effects on Hybrid seeds use</vt:lpstr>
      <vt:lpstr>4.2. Effects on Inorganic Fertilizer Use </vt:lpstr>
      <vt:lpstr>4.3. Effects on Pesticides use</vt:lpstr>
      <vt:lpstr>4.4. Effects on Farm Irrigation use</vt:lpstr>
      <vt:lpstr>LUC influence on households welfare  </vt:lpstr>
      <vt:lpstr> Effects on Household farm income</vt:lpstr>
      <vt:lpstr>Thank you!!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short and long run effects of land-use consolidation program on farm input uptakes: Evidence from Rwanda</dc:title>
  <dc:creator>AlyTchE</dc:creator>
  <cp:lastModifiedBy>AlyTchE</cp:lastModifiedBy>
  <cp:revision>40</cp:revision>
  <dcterms:created xsi:type="dcterms:W3CDTF">2022-05-25T18:12:31Z</dcterms:created>
  <dcterms:modified xsi:type="dcterms:W3CDTF">2022-05-27T06:44:55Z</dcterms:modified>
</cp:coreProperties>
</file>