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2" r:id="rId6"/>
    <p:sldId id="257" r:id="rId7"/>
    <p:sldId id="259" r:id="rId8"/>
    <p:sldId id="260" r:id="rId9"/>
    <p:sldId id="262" r:id="rId10"/>
    <p:sldId id="273" r:id="rId11"/>
    <p:sldId id="264" r:id="rId12"/>
    <p:sldId id="275" r:id="rId13"/>
    <p:sldId id="265" r:id="rId14"/>
    <p:sldId id="266" r:id="rId15"/>
    <p:sldId id="276" r:id="rId16"/>
    <p:sldId id="267" r:id="rId17"/>
    <p:sldId id="268" r:id="rId18"/>
    <p:sldId id="269" r:id="rId19"/>
    <p:sldId id="270" r:id="rId20"/>
    <p:sldId id="271" r:id="rId21"/>
    <p:sldId id="274" r:id="rId22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9CD08-D978-4664-B73A-BD93FCCAFAFD}" v="24" dt="2024-06-27T08:05:08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28"/>
  </p:normalViewPr>
  <p:slideViewPr>
    <p:cSldViewPr snapToGrid="0" showGuides="1">
      <p:cViewPr varScale="1">
        <p:scale>
          <a:sx n="119" d="100"/>
          <a:sy n="119" d="100"/>
        </p:scale>
        <p:origin x="352" y="192"/>
      </p:cViewPr>
      <p:guideLst>
        <p:guide orient="horz" pos="2160"/>
        <p:guide pos="44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9F239-5268-4013-9F15-F8105351D32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2FF311A-7D54-4999-9E8F-5545D24082A4}">
      <dgm:prSet/>
      <dgm:spPr/>
      <dgm:t>
        <a:bodyPr/>
        <a:lstStyle/>
        <a:p>
          <a:pPr>
            <a:defRPr cap="all"/>
          </a:pPr>
          <a:r>
            <a:rPr lang="en-GB" dirty="0"/>
            <a:t>An event constituting a new stage in a changing situation – e.g. converting land to a new purpose by constructing a building or making use of its resources.</a:t>
          </a:r>
          <a:endParaRPr lang="en-US" dirty="0"/>
        </a:p>
      </dgm:t>
    </dgm:pt>
    <dgm:pt modelId="{CF6BC538-28B4-4A1D-8BD8-C536796498F3}" type="parTrans" cxnId="{ED566756-EB7A-4BB2-8390-1DB1FE5848F2}">
      <dgm:prSet/>
      <dgm:spPr/>
      <dgm:t>
        <a:bodyPr/>
        <a:lstStyle/>
        <a:p>
          <a:endParaRPr lang="en-US"/>
        </a:p>
      </dgm:t>
    </dgm:pt>
    <dgm:pt modelId="{52A459BB-C3DB-459F-B647-26B8A95144BA}" type="sibTrans" cxnId="{ED566756-EB7A-4BB2-8390-1DB1FE5848F2}">
      <dgm:prSet/>
      <dgm:spPr/>
      <dgm:t>
        <a:bodyPr/>
        <a:lstStyle/>
        <a:p>
          <a:endParaRPr lang="en-US"/>
        </a:p>
      </dgm:t>
    </dgm:pt>
    <dgm:pt modelId="{76405019-B9CD-4017-B019-931A7809B675}">
      <dgm:prSet/>
      <dgm:spPr/>
      <dgm:t>
        <a:bodyPr/>
        <a:lstStyle/>
        <a:p>
          <a:pPr>
            <a:defRPr cap="all"/>
          </a:pPr>
          <a:r>
            <a:rPr lang="en-GB"/>
            <a:t>Development is the act of getting better by expanding, enlarging, or refining.</a:t>
          </a:r>
          <a:endParaRPr lang="en-US"/>
        </a:p>
      </dgm:t>
    </dgm:pt>
    <dgm:pt modelId="{EFC90041-BDDE-46F1-880F-7E64A4287E7C}" type="parTrans" cxnId="{54008B58-60E2-4E62-AB9E-12CA45B049A2}">
      <dgm:prSet/>
      <dgm:spPr/>
      <dgm:t>
        <a:bodyPr/>
        <a:lstStyle/>
        <a:p>
          <a:endParaRPr lang="en-US"/>
        </a:p>
      </dgm:t>
    </dgm:pt>
    <dgm:pt modelId="{A6CC1432-D9C6-45EF-88E3-C58DC41937A4}" type="sibTrans" cxnId="{54008B58-60E2-4E62-AB9E-12CA45B049A2}">
      <dgm:prSet/>
      <dgm:spPr/>
      <dgm:t>
        <a:bodyPr/>
        <a:lstStyle/>
        <a:p>
          <a:endParaRPr lang="en-US"/>
        </a:p>
      </dgm:t>
    </dgm:pt>
    <dgm:pt modelId="{FE7E0914-9877-49B7-B504-BE71BB027113}">
      <dgm:prSet/>
      <dgm:spPr/>
      <dgm:t>
        <a:bodyPr/>
        <a:lstStyle/>
        <a:p>
          <a:pPr>
            <a:defRPr cap="all"/>
          </a:pPr>
          <a:r>
            <a:rPr lang="en-GB"/>
            <a:t>Development is not purely an economic phenomenon but rather a multi-dimensional process involving the reorganisation and reorientation of entire economic and social system.</a:t>
          </a:r>
          <a:endParaRPr lang="en-US"/>
        </a:p>
      </dgm:t>
    </dgm:pt>
    <dgm:pt modelId="{6C51A145-088C-4054-8D05-4A938069C634}" type="parTrans" cxnId="{848BC0FE-BF7C-4167-BD4B-2A12A60D64E0}">
      <dgm:prSet/>
      <dgm:spPr/>
      <dgm:t>
        <a:bodyPr/>
        <a:lstStyle/>
        <a:p>
          <a:endParaRPr lang="en-US"/>
        </a:p>
      </dgm:t>
    </dgm:pt>
    <dgm:pt modelId="{2B315AE1-FD4D-48AB-A531-98E7395BCF89}" type="sibTrans" cxnId="{848BC0FE-BF7C-4167-BD4B-2A12A60D64E0}">
      <dgm:prSet/>
      <dgm:spPr/>
      <dgm:t>
        <a:bodyPr/>
        <a:lstStyle/>
        <a:p>
          <a:endParaRPr lang="en-US"/>
        </a:p>
      </dgm:t>
    </dgm:pt>
    <dgm:pt modelId="{7DF57344-F6CC-471D-85E5-FBA494181430}">
      <dgm:prSet/>
      <dgm:spPr/>
      <dgm:t>
        <a:bodyPr/>
        <a:lstStyle/>
        <a:p>
          <a:pPr>
            <a:defRPr cap="all"/>
          </a:pPr>
          <a:r>
            <a:rPr lang="en-GB"/>
            <a:t>It can be at individual, household, community, regional, country level all the way up to the global level.</a:t>
          </a:r>
          <a:endParaRPr lang="en-US"/>
        </a:p>
      </dgm:t>
    </dgm:pt>
    <dgm:pt modelId="{65EC1FC1-0115-48BC-B2C9-3E7C40D0ADDD}" type="parTrans" cxnId="{A0BFA3D2-C55D-45E7-852C-3062DB5F1019}">
      <dgm:prSet/>
      <dgm:spPr/>
      <dgm:t>
        <a:bodyPr/>
        <a:lstStyle/>
        <a:p>
          <a:endParaRPr lang="en-US"/>
        </a:p>
      </dgm:t>
    </dgm:pt>
    <dgm:pt modelId="{4545132F-1ACF-4EAC-917D-00A39C9A6B17}" type="sibTrans" cxnId="{A0BFA3D2-C55D-45E7-852C-3062DB5F1019}">
      <dgm:prSet/>
      <dgm:spPr/>
      <dgm:t>
        <a:bodyPr/>
        <a:lstStyle/>
        <a:p>
          <a:endParaRPr lang="en-US"/>
        </a:p>
      </dgm:t>
    </dgm:pt>
    <dgm:pt modelId="{E23748EB-9119-439A-BA2E-4F69211F66B5}" type="pres">
      <dgm:prSet presAssocID="{CE19F239-5268-4013-9F15-F8105351D322}" presName="root" presStyleCnt="0">
        <dgm:presLayoutVars>
          <dgm:dir/>
          <dgm:resizeHandles val="exact"/>
        </dgm:presLayoutVars>
      </dgm:prSet>
      <dgm:spPr/>
    </dgm:pt>
    <dgm:pt modelId="{B3FEFE27-0C3D-4A43-8E29-56E8E04F1A90}" type="pres">
      <dgm:prSet presAssocID="{D2FF311A-7D54-4999-9E8F-5545D24082A4}" presName="compNode" presStyleCnt="0"/>
      <dgm:spPr/>
    </dgm:pt>
    <dgm:pt modelId="{57D0F56E-DCDD-4EB2-8E7E-3CEC1C129A4A}" type="pres">
      <dgm:prSet presAssocID="{D2FF311A-7D54-4999-9E8F-5545D24082A4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CFBBFB3-6B57-4CB1-949C-523819F8691D}" type="pres">
      <dgm:prSet presAssocID="{D2FF311A-7D54-4999-9E8F-5545D24082A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D074F484-ACC5-46D8-A305-7013E176F3FE}" type="pres">
      <dgm:prSet presAssocID="{D2FF311A-7D54-4999-9E8F-5545D24082A4}" presName="spaceRect" presStyleCnt="0"/>
      <dgm:spPr/>
    </dgm:pt>
    <dgm:pt modelId="{AB96192A-5EE9-41DE-82EA-8F86ECFC9350}" type="pres">
      <dgm:prSet presAssocID="{D2FF311A-7D54-4999-9E8F-5545D24082A4}" presName="textRect" presStyleLbl="revTx" presStyleIdx="0" presStyleCnt="4">
        <dgm:presLayoutVars>
          <dgm:chMax val="1"/>
          <dgm:chPref val="1"/>
        </dgm:presLayoutVars>
      </dgm:prSet>
      <dgm:spPr/>
    </dgm:pt>
    <dgm:pt modelId="{E7F74D29-38DB-4741-BDB1-3864A415E91D}" type="pres">
      <dgm:prSet presAssocID="{52A459BB-C3DB-459F-B647-26B8A95144BA}" presName="sibTrans" presStyleCnt="0"/>
      <dgm:spPr/>
    </dgm:pt>
    <dgm:pt modelId="{E44C12C5-0C5B-4D98-90ED-3DFE9AB80C92}" type="pres">
      <dgm:prSet presAssocID="{76405019-B9CD-4017-B019-931A7809B675}" presName="compNode" presStyleCnt="0"/>
      <dgm:spPr/>
    </dgm:pt>
    <dgm:pt modelId="{2481731B-5FF0-4E3E-BE4D-61C33425AD82}" type="pres">
      <dgm:prSet presAssocID="{76405019-B9CD-4017-B019-931A7809B67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9C516D4-AE6A-441F-8F8A-4FA95F544CB7}" type="pres">
      <dgm:prSet presAssocID="{76405019-B9CD-4017-B019-931A7809B67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732DCCDE-4611-44CA-8808-9AC8E512C451}" type="pres">
      <dgm:prSet presAssocID="{76405019-B9CD-4017-B019-931A7809B675}" presName="spaceRect" presStyleCnt="0"/>
      <dgm:spPr/>
    </dgm:pt>
    <dgm:pt modelId="{79550551-1C77-4CA0-943B-148F95206C2E}" type="pres">
      <dgm:prSet presAssocID="{76405019-B9CD-4017-B019-931A7809B675}" presName="textRect" presStyleLbl="revTx" presStyleIdx="1" presStyleCnt="4">
        <dgm:presLayoutVars>
          <dgm:chMax val="1"/>
          <dgm:chPref val="1"/>
        </dgm:presLayoutVars>
      </dgm:prSet>
      <dgm:spPr/>
    </dgm:pt>
    <dgm:pt modelId="{476B5BAF-AFE2-4905-BB50-44E8461D1ACA}" type="pres">
      <dgm:prSet presAssocID="{A6CC1432-D9C6-45EF-88E3-C58DC41937A4}" presName="sibTrans" presStyleCnt="0"/>
      <dgm:spPr/>
    </dgm:pt>
    <dgm:pt modelId="{7E76627C-4B25-4B1E-874B-00C01618B9DF}" type="pres">
      <dgm:prSet presAssocID="{FE7E0914-9877-49B7-B504-BE71BB027113}" presName="compNode" presStyleCnt="0"/>
      <dgm:spPr/>
    </dgm:pt>
    <dgm:pt modelId="{92664151-2C39-441B-9C75-F2ED7555D934}" type="pres">
      <dgm:prSet presAssocID="{FE7E0914-9877-49B7-B504-BE71BB027113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10F028A-EDF7-4E30-A2FE-AFF052806733}" type="pres">
      <dgm:prSet presAssocID="{FE7E0914-9877-49B7-B504-BE71BB02711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4C0CB255-F4D9-40D5-A4C0-EF8D71101302}" type="pres">
      <dgm:prSet presAssocID="{FE7E0914-9877-49B7-B504-BE71BB027113}" presName="spaceRect" presStyleCnt="0"/>
      <dgm:spPr/>
    </dgm:pt>
    <dgm:pt modelId="{DD43215B-1A7F-41D2-8B0B-056BB029E8DE}" type="pres">
      <dgm:prSet presAssocID="{FE7E0914-9877-49B7-B504-BE71BB027113}" presName="textRect" presStyleLbl="revTx" presStyleIdx="2" presStyleCnt="4">
        <dgm:presLayoutVars>
          <dgm:chMax val="1"/>
          <dgm:chPref val="1"/>
        </dgm:presLayoutVars>
      </dgm:prSet>
      <dgm:spPr/>
    </dgm:pt>
    <dgm:pt modelId="{EEE635F2-7E6E-47FA-A457-D868D22BBB5B}" type="pres">
      <dgm:prSet presAssocID="{2B315AE1-FD4D-48AB-A531-98E7395BCF89}" presName="sibTrans" presStyleCnt="0"/>
      <dgm:spPr/>
    </dgm:pt>
    <dgm:pt modelId="{75A1D707-05A4-4E71-B59B-06C607B34E01}" type="pres">
      <dgm:prSet presAssocID="{7DF57344-F6CC-471D-85E5-FBA494181430}" presName="compNode" presStyleCnt="0"/>
      <dgm:spPr/>
    </dgm:pt>
    <dgm:pt modelId="{0E57F2F9-E129-4B6B-9B57-1AF62870484A}" type="pres">
      <dgm:prSet presAssocID="{7DF57344-F6CC-471D-85E5-FBA494181430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0028855-1466-4D6E-B63E-96E079B98DC8}" type="pres">
      <dgm:prSet presAssocID="{7DF57344-F6CC-471D-85E5-FBA49418143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C23AF797-3C42-4A39-BCA4-171EBF52F039}" type="pres">
      <dgm:prSet presAssocID="{7DF57344-F6CC-471D-85E5-FBA494181430}" presName="spaceRect" presStyleCnt="0"/>
      <dgm:spPr/>
    </dgm:pt>
    <dgm:pt modelId="{CA357874-F556-4F05-9A61-437405AAA647}" type="pres">
      <dgm:prSet presAssocID="{7DF57344-F6CC-471D-85E5-FBA49418143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D0FA202-EC65-495D-A8A3-BB46969E6E5B}" type="presOf" srcId="{76405019-B9CD-4017-B019-931A7809B675}" destId="{79550551-1C77-4CA0-943B-148F95206C2E}" srcOrd="0" destOrd="0" presId="urn:microsoft.com/office/officeart/2018/5/layout/IconLeafLabelList"/>
    <dgm:cxn modelId="{AABB2B12-9147-4565-AB98-9CA13F034F81}" type="presOf" srcId="{D2FF311A-7D54-4999-9E8F-5545D24082A4}" destId="{AB96192A-5EE9-41DE-82EA-8F86ECFC9350}" srcOrd="0" destOrd="0" presId="urn:microsoft.com/office/officeart/2018/5/layout/IconLeafLabelList"/>
    <dgm:cxn modelId="{ED566756-EB7A-4BB2-8390-1DB1FE5848F2}" srcId="{CE19F239-5268-4013-9F15-F8105351D322}" destId="{D2FF311A-7D54-4999-9E8F-5545D24082A4}" srcOrd="0" destOrd="0" parTransId="{CF6BC538-28B4-4A1D-8BD8-C536796498F3}" sibTransId="{52A459BB-C3DB-459F-B647-26B8A95144BA}"/>
    <dgm:cxn modelId="{54008B58-60E2-4E62-AB9E-12CA45B049A2}" srcId="{CE19F239-5268-4013-9F15-F8105351D322}" destId="{76405019-B9CD-4017-B019-931A7809B675}" srcOrd="1" destOrd="0" parTransId="{EFC90041-BDDE-46F1-880F-7E64A4287E7C}" sibTransId="{A6CC1432-D9C6-45EF-88E3-C58DC41937A4}"/>
    <dgm:cxn modelId="{E80BA491-6378-4060-9D61-48D1926E15B0}" type="presOf" srcId="{7DF57344-F6CC-471D-85E5-FBA494181430}" destId="{CA357874-F556-4F05-9A61-437405AAA647}" srcOrd="0" destOrd="0" presId="urn:microsoft.com/office/officeart/2018/5/layout/IconLeafLabelList"/>
    <dgm:cxn modelId="{69E97CB3-CB2D-4521-90C6-55D0D68EE23B}" type="presOf" srcId="{CE19F239-5268-4013-9F15-F8105351D322}" destId="{E23748EB-9119-439A-BA2E-4F69211F66B5}" srcOrd="0" destOrd="0" presId="urn:microsoft.com/office/officeart/2018/5/layout/IconLeafLabelList"/>
    <dgm:cxn modelId="{A0BFA3D2-C55D-45E7-852C-3062DB5F1019}" srcId="{CE19F239-5268-4013-9F15-F8105351D322}" destId="{7DF57344-F6CC-471D-85E5-FBA494181430}" srcOrd="3" destOrd="0" parTransId="{65EC1FC1-0115-48BC-B2C9-3E7C40D0ADDD}" sibTransId="{4545132F-1ACF-4EAC-917D-00A39C9A6B17}"/>
    <dgm:cxn modelId="{9254E8E3-E2DE-481B-8ED0-E3E876483B2A}" type="presOf" srcId="{FE7E0914-9877-49B7-B504-BE71BB027113}" destId="{DD43215B-1A7F-41D2-8B0B-056BB029E8DE}" srcOrd="0" destOrd="0" presId="urn:microsoft.com/office/officeart/2018/5/layout/IconLeafLabelList"/>
    <dgm:cxn modelId="{848BC0FE-BF7C-4167-BD4B-2A12A60D64E0}" srcId="{CE19F239-5268-4013-9F15-F8105351D322}" destId="{FE7E0914-9877-49B7-B504-BE71BB027113}" srcOrd="2" destOrd="0" parTransId="{6C51A145-088C-4054-8D05-4A938069C634}" sibTransId="{2B315AE1-FD4D-48AB-A531-98E7395BCF89}"/>
    <dgm:cxn modelId="{01751E88-35BC-456F-B941-DB4D07CF1764}" type="presParOf" srcId="{E23748EB-9119-439A-BA2E-4F69211F66B5}" destId="{B3FEFE27-0C3D-4A43-8E29-56E8E04F1A90}" srcOrd="0" destOrd="0" presId="urn:microsoft.com/office/officeart/2018/5/layout/IconLeafLabelList"/>
    <dgm:cxn modelId="{5404A1AC-8F03-47FC-A27B-4A2B0A6302E9}" type="presParOf" srcId="{B3FEFE27-0C3D-4A43-8E29-56E8E04F1A90}" destId="{57D0F56E-DCDD-4EB2-8E7E-3CEC1C129A4A}" srcOrd="0" destOrd="0" presId="urn:microsoft.com/office/officeart/2018/5/layout/IconLeafLabelList"/>
    <dgm:cxn modelId="{33A07816-DE58-405D-BF78-5C1B420B3B3C}" type="presParOf" srcId="{B3FEFE27-0C3D-4A43-8E29-56E8E04F1A90}" destId="{5CFBBFB3-6B57-4CB1-949C-523819F8691D}" srcOrd="1" destOrd="0" presId="urn:microsoft.com/office/officeart/2018/5/layout/IconLeafLabelList"/>
    <dgm:cxn modelId="{1B613EFA-8132-4DF8-9CA0-E7F1A77744DE}" type="presParOf" srcId="{B3FEFE27-0C3D-4A43-8E29-56E8E04F1A90}" destId="{D074F484-ACC5-46D8-A305-7013E176F3FE}" srcOrd="2" destOrd="0" presId="urn:microsoft.com/office/officeart/2018/5/layout/IconLeafLabelList"/>
    <dgm:cxn modelId="{F4DE3FF0-95CE-4DDB-9661-96871A960655}" type="presParOf" srcId="{B3FEFE27-0C3D-4A43-8E29-56E8E04F1A90}" destId="{AB96192A-5EE9-41DE-82EA-8F86ECFC9350}" srcOrd="3" destOrd="0" presId="urn:microsoft.com/office/officeart/2018/5/layout/IconLeafLabelList"/>
    <dgm:cxn modelId="{DCCD1227-5FB5-4498-960B-0222E2703D0F}" type="presParOf" srcId="{E23748EB-9119-439A-BA2E-4F69211F66B5}" destId="{E7F74D29-38DB-4741-BDB1-3864A415E91D}" srcOrd="1" destOrd="0" presId="urn:microsoft.com/office/officeart/2018/5/layout/IconLeafLabelList"/>
    <dgm:cxn modelId="{AE8E34B3-95AA-43C9-81B6-2022A056C930}" type="presParOf" srcId="{E23748EB-9119-439A-BA2E-4F69211F66B5}" destId="{E44C12C5-0C5B-4D98-90ED-3DFE9AB80C92}" srcOrd="2" destOrd="0" presId="urn:microsoft.com/office/officeart/2018/5/layout/IconLeafLabelList"/>
    <dgm:cxn modelId="{69736D66-1EA7-4F6D-8C23-4708619BA1FB}" type="presParOf" srcId="{E44C12C5-0C5B-4D98-90ED-3DFE9AB80C92}" destId="{2481731B-5FF0-4E3E-BE4D-61C33425AD82}" srcOrd="0" destOrd="0" presId="urn:microsoft.com/office/officeart/2018/5/layout/IconLeafLabelList"/>
    <dgm:cxn modelId="{C7856BD8-E561-4294-8D30-9537D4440349}" type="presParOf" srcId="{E44C12C5-0C5B-4D98-90ED-3DFE9AB80C92}" destId="{89C516D4-AE6A-441F-8F8A-4FA95F544CB7}" srcOrd="1" destOrd="0" presId="urn:microsoft.com/office/officeart/2018/5/layout/IconLeafLabelList"/>
    <dgm:cxn modelId="{E8797D13-E7BC-40E2-A3FE-6C79A4C324FB}" type="presParOf" srcId="{E44C12C5-0C5B-4D98-90ED-3DFE9AB80C92}" destId="{732DCCDE-4611-44CA-8808-9AC8E512C451}" srcOrd="2" destOrd="0" presId="urn:microsoft.com/office/officeart/2018/5/layout/IconLeafLabelList"/>
    <dgm:cxn modelId="{7912F91A-D561-4916-B8D7-0AB56C810D8F}" type="presParOf" srcId="{E44C12C5-0C5B-4D98-90ED-3DFE9AB80C92}" destId="{79550551-1C77-4CA0-943B-148F95206C2E}" srcOrd="3" destOrd="0" presId="urn:microsoft.com/office/officeart/2018/5/layout/IconLeafLabelList"/>
    <dgm:cxn modelId="{84F7B199-4BFB-43BD-96D2-8FAA00C26FD4}" type="presParOf" srcId="{E23748EB-9119-439A-BA2E-4F69211F66B5}" destId="{476B5BAF-AFE2-4905-BB50-44E8461D1ACA}" srcOrd="3" destOrd="0" presId="urn:microsoft.com/office/officeart/2018/5/layout/IconLeafLabelList"/>
    <dgm:cxn modelId="{F9F43C5A-0230-45D5-8500-4B72CFDB7F82}" type="presParOf" srcId="{E23748EB-9119-439A-BA2E-4F69211F66B5}" destId="{7E76627C-4B25-4B1E-874B-00C01618B9DF}" srcOrd="4" destOrd="0" presId="urn:microsoft.com/office/officeart/2018/5/layout/IconLeafLabelList"/>
    <dgm:cxn modelId="{9C7AF8E6-60E0-4529-B2C8-C78A62D8E7E4}" type="presParOf" srcId="{7E76627C-4B25-4B1E-874B-00C01618B9DF}" destId="{92664151-2C39-441B-9C75-F2ED7555D934}" srcOrd="0" destOrd="0" presId="urn:microsoft.com/office/officeart/2018/5/layout/IconLeafLabelList"/>
    <dgm:cxn modelId="{8EC875ED-DAAE-4201-9247-9B8072C5E536}" type="presParOf" srcId="{7E76627C-4B25-4B1E-874B-00C01618B9DF}" destId="{610F028A-EDF7-4E30-A2FE-AFF052806733}" srcOrd="1" destOrd="0" presId="urn:microsoft.com/office/officeart/2018/5/layout/IconLeafLabelList"/>
    <dgm:cxn modelId="{AC6454C3-73A5-41FE-B85D-D6D5B50EFE62}" type="presParOf" srcId="{7E76627C-4B25-4B1E-874B-00C01618B9DF}" destId="{4C0CB255-F4D9-40D5-A4C0-EF8D71101302}" srcOrd="2" destOrd="0" presId="urn:microsoft.com/office/officeart/2018/5/layout/IconLeafLabelList"/>
    <dgm:cxn modelId="{A4B0E14A-B5DE-4AD4-9A67-DDBDAEE6F2F6}" type="presParOf" srcId="{7E76627C-4B25-4B1E-874B-00C01618B9DF}" destId="{DD43215B-1A7F-41D2-8B0B-056BB029E8DE}" srcOrd="3" destOrd="0" presId="urn:microsoft.com/office/officeart/2018/5/layout/IconLeafLabelList"/>
    <dgm:cxn modelId="{F48A1E4B-931F-4EBE-B5C6-D719D956ECFC}" type="presParOf" srcId="{E23748EB-9119-439A-BA2E-4F69211F66B5}" destId="{EEE635F2-7E6E-47FA-A457-D868D22BBB5B}" srcOrd="5" destOrd="0" presId="urn:microsoft.com/office/officeart/2018/5/layout/IconLeafLabelList"/>
    <dgm:cxn modelId="{FA4AECEE-A722-4ED8-A29B-505174885AAF}" type="presParOf" srcId="{E23748EB-9119-439A-BA2E-4F69211F66B5}" destId="{75A1D707-05A4-4E71-B59B-06C607B34E01}" srcOrd="6" destOrd="0" presId="urn:microsoft.com/office/officeart/2018/5/layout/IconLeafLabelList"/>
    <dgm:cxn modelId="{88A36F98-6D05-41BC-B300-5BFA377599BF}" type="presParOf" srcId="{75A1D707-05A4-4E71-B59B-06C607B34E01}" destId="{0E57F2F9-E129-4B6B-9B57-1AF62870484A}" srcOrd="0" destOrd="0" presId="urn:microsoft.com/office/officeart/2018/5/layout/IconLeafLabelList"/>
    <dgm:cxn modelId="{25A5D584-064E-4BF7-A646-D0A7DCA7251D}" type="presParOf" srcId="{75A1D707-05A4-4E71-B59B-06C607B34E01}" destId="{A0028855-1466-4D6E-B63E-96E079B98DC8}" srcOrd="1" destOrd="0" presId="urn:microsoft.com/office/officeart/2018/5/layout/IconLeafLabelList"/>
    <dgm:cxn modelId="{F9369E2B-D946-4B2B-A07F-F2FD9CFB00C3}" type="presParOf" srcId="{75A1D707-05A4-4E71-B59B-06C607B34E01}" destId="{C23AF797-3C42-4A39-BCA4-171EBF52F039}" srcOrd="2" destOrd="0" presId="urn:microsoft.com/office/officeart/2018/5/layout/IconLeafLabelList"/>
    <dgm:cxn modelId="{DF4E3568-9695-46F8-BDD7-4C716FE9BA5B}" type="presParOf" srcId="{75A1D707-05A4-4E71-B59B-06C607B34E01}" destId="{CA357874-F556-4F05-9A61-437405AAA64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04E98-7DDD-44B2-B417-8ECA28759D4F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08FEB20-C980-4C42-A772-21E4E2AC7BDC}">
      <dgm:prSet/>
      <dgm:spPr/>
      <dgm:t>
        <a:bodyPr/>
        <a:lstStyle/>
        <a:p>
          <a:r>
            <a:rPr lang="en-GB"/>
            <a:t>Sustainable development aims to meet present needs without compromising future generations.</a:t>
          </a:r>
          <a:endParaRPr lang="en-US"/>
        </a:p>
      </dgm:t>
    </dgm:pt>
    <dgm:pt modelId="{0131A44E-DD99-4740-88E5-E0F2989168B2}" type="parTrans" cxnId="{68ADA22F-8189-487F-9EB4-76945F9CAB0C}">
      <dgm:prSet/>
      <dgm:spPr/>
      <dgm:t>
        <a:bodyPr/>
        <a:lstStyle/>
        <a:p>
          <a:endParaRPr lang="en-US" sz="2800"/>
        </a:p>
      </dgm:t>
    </dgm:pt>
    <dgm:pt modelId="{20678A12-BB20-49C8-AC45-460EED4F119B}" type="sibTrans" cxnId="{68ADA22F-8189-487F-9EB4-76945F9CAB0C}">
      <dgm:prSet/>
      <dgm:spPr/>
      <dgm:t>
        <a:bodyPr/>
        <a:lstStyle/>
        <a:p>
          <a:endParaRPr lang="en-US"/>
        </a:p>
      </dgm:t>
    </dgm:pt>
    <dgm:pt modelId="{974B67FC-91A4-4196-9C08-E12A2E6E99B5}">
      <dgm:prSet/>
      <dgm:spPr/>
      <dgm:t>
        <a:bodyPr/>
        <a:lstStyle/>
        <a:p>
          <a:r>
            <a:rPr lang="en-GB"/>
            <a:t>Critical for addressing poverty, inequality, and environmental challenges.</a:t>
          </a:r>
          <a:endParaRPr lang="en-US"/>
        </a:p>
      </dgm:t>
    </dgm:pt>
    <dgm:pt modelId="{2EE2263E-9A8F-442C-9630-AECDF3C2B4BB}" type="parTrans" cxnId="{F66A95EB-3424-45F3-AF09-C3FC973E4AE6}">
      <dgm:prSet/>
      <dgm:spPr/>
      <dgm:t>
        <a:bodyPr/>
        <a:lstStyle/>
        <a:p>
          <a:endParaRPr lang="en-US" sz="2800"/>
        </a:p>
      </dgm:t>
    </dgm:pt>
    <dgm:pt modelId="{54905C60-E3AF-4A38-A020-954F4D59A268}" type="sibTrans" cxnId="{F66A95EB-3424-45F3-AF09-C3FC973E4AE6}">
      <dgm:prSet/>
      <dgm:spPr/>
      <dgm:t>
        <a:bodyPr/>
        <a:lstStyle/>
        <a:p>
          <a:endParaRPr lang="en-US"/>
        </a:p>
      </dgm:t>
    </dgm:pt>
    <dgm:pt modelId="{E7C20A6C-90A8-4DFD-8E6C-DAC6D377FF64}">
      <dgm:prSet/>
      <dgm:spPr/>
      <dgm:t>
        <a:bodyPr/>
        <a:lstStyle/>
        <a:p>
          <a:r>
            <a:rPr lang="en-GB" b="1"/>
            <a:t>Environmental issues: </a:t>
          </a:r>
          <a:r>
            <a:rPr lang="en-GB" i="1"/>
            <a:t>Quality and functioning of the natural environment and natural systems including biodiversity loss; greenhouse gas emissions, renewable energy, energy efficiency, natural resource depletion or pollution; waste management; ozone depletion; changes in land use; ocean acidification and changes to the nitrogen and phosphorus cycles</a:t>
          </a:r>
          <a:r>
            <a:rPr lang="en-GB"/>
            <a:t>.</a:t>
          </a:r>
          <a:endParaRPr lang="en-US"/>
        </a:p>
      </dgm:t>
    </dgm:pt>
    <dgm:pt modelId="{66520964-0E2C-4845-B5A5-504AF181DEE1}" type="parTrans" cxnId="{10FA75FC-C553-41F7-A6C0-18D1FE185BDB}">
      <dgm:prSet/>
      <dgm:spPr/>
      <dgm:t>
        <a:bodyPr/>
        <a:lstStyle/>
        <a:p>
          <a:endParaRPr lang="en-US" sz="2800"/>
        </a:p>
      </dgm:t>
    </dgm:pt>
    <dgm:pt modelId="{F98A73CC-8A9F-46A4-BA6B-0BE8E8123181}" type="sibTrans" cxnId="{10FA75FC-C553-41F7-A6C0-18D1FE185BDB}">
      <dgm:prSet/>
      <dgm:spPr/>
      <dgm:t>
        <a:bodyPr/>
        <a:lstStyle/>
        <a:p>
          <a:endParaRPr lang="en-US"/>
        </a:p>
      </dgm:t>
    </dgm:pt>
    <dgm:pt modelId="{4852D816-AB0D-4D4E-A726-737CAF3E5435}">
      <dgm:prSet/>
      <dgm:spPr/>
      <dgm:t>
        <a:bodyPr/>
        <a:lstStyle/>
        <a:p>
          <a:r>
            <a:rPr lang="en-GB" b="1"/>
            <a:t>Social issues</a:t>
          </a:r>
          <a:r>
            <a:rPr lang="en-GB" b="1" i="1"/>
            <a:t>: </a:t>
          </a:r>
          <a:r>
            <a:rPr lang="en-GB" i="1"/>
            <a:t>Rights, well-being and interests of people and communities including human rights, labour standards, health and safety, relations with local communities, activities in conflict zones, health and access to medicine, consumer protection; and controversial weapons.</a:t>
          </a:r>
          <a:endParaRPr lang="en-US"/>
        </a:p>
      </dgm:t>
    </dgm:pt>
    <dgm:pt modelId="{06F54939-F89F-43ED-B2CE-020147F34E49}" type="parTrans" cxnId="{2058FD1B-1C19-4A5A-BE84-2AFC646FAD0B}">
      <dgm:prSet/>
      <dgm:spPr/>
      <dgm:t>
        <a:bodyPr/>
        <a:lstStyle/>
        <a:p>
          <a:endParaRPr lang="en-US" sz="2800"/>
        </a:p>
      </dgm:t>
    </dgm:pt>
    <dgm:pt modelId="{81669FC7-0DA2-4D72-8E49-E1345422FBC1}" type="sibTrans" cxnId="{2058FD1B-1C19-4A5A-BE84-2AFC646FAD0B}">
      <dgm:prSet/>
      <dgm:spPr/>
      <dgm:t>
        <a:bodyPr/>
        <a:lstStyle/>
        <a:p>
          <a:endParaRPr lang="en-US"/>
        </a:p>
      </dgm:t>
    </dgm:pt>
    <dgm:pt modelId="{656D40FF-5E2A-46DA-A140-19B2958E9F7B}">
      <dgm:prSet/>
      <dgm:spPr/>
      <dgm:t>
        <a:bodyPr/>
        <a:lstStyle/>
        <a:p>
          <a:r>
            <a:rPr lang="en-GB" b="1"/>
            <a:t>Governance issues: </a:t>
          </a:r>
          <a:r>
            <a:rPr lang="en-GB" i="1"/>
            <a:t>Management of investee entities. Issues include board structure,size, diversity, skills and independence; executive pay; shareholder rights; stakeholder interaction; Disclosure of information; business ethics; bribery and corruption; internal controls and risk; management.</a:t>
          </a:r>
          <a:endParaRPr lang="en-US"/>
        </a:p>
      </dgm:t>
    </dgm:pt>
    <dgm:pt modelId="{B05D334C-2134-407E-8584-A98C51EE1B7A}" type="parTrans" cxnId="{8FA43E78-288D-4986-AEEB-06C51F6A61A5}">
      <dgm:prSet/>
      <dgm:spPr/>
      <dgm:t>
        <a:bodyPr/>
        <a:lstStyle/>
        <a:p>
          <a:endParaRPr lang="en-US" sz="2800"/>
        </a:p>
      </dgm:t>
    </dgm:pt>
    <dgm:pt modelId="{A99EE0CD-4868-4DD3-A616-BC45A1B299BF}" type="sibTrans" cxnId="{8FA43E78-288D-4986-AEEB-06C51F6A61A5}">
      <dgm:prSet/>
      <dgm:spPr/>
      <dgm:t>
        <a:bodyPr/>
        <a:lstStyle/>
        <a:p>
          <a:endParaRPr lang="en-US"/>
        </a:p>
      </dgm:t>
    </dgm:pt>
    <dgm:pt modelId="{3A566F95-A761-4028-AFA3-6325EF3CA874}" type="pres">
      <dgm:prSet presAssocID="{D7004E98-7DDD-44B2-B417-8ECA28759D4F}" presName="diagram" presStyleCnt="0">
        <dgm:presLayoutVars>
          <dgm:dir/>
          <dgm:resizeHandles val="exact"/>
        </dgm:presLayoutVars>
      </dgm:prSet>
      <dgm:spPr/>
    </dgm:pt>
    <dgm:pt modelId="{1C627D93-5A5A-49B4-AB43-12F0DC925849}" type="pres">
      <dgm:prSet presAssocID="{B08FEB20-C980-4C42-A772-21E4E2AC7BDC}" presName="node" presStyleLbl="node1" presStyleIdx="0" presStyleCnt="5">
        <dgm:presLayoutVars>
          <dgm:bulletEnabled val="1"/>
        </dgm:presLayoutVars>
      </dgm:prSet>
      <dgm:spPr/>
    </dgm:pt>
    <dgm:pt modelId="{A81D2705-B8A1-4A3A-937C-412AE9DFF941}" type="pres">
      <dgm:prSet presAssocID="{20678A12-BB20-49C8-AC45-460EED4F119B}" presName="sibTrans" presStyleCnt="0"/>
      <dgm:spPr/>
    </dgm:pt>
    <dgm:pt modelId="{D9240070-C71D-4283-93DC-656A12185555}" type="pres">
      <dgm:prSet presAssocID="{974B67FC-91A4-4196-9C08-E12A2E6E99B5}" presName="node" presStyleLbl="node1" presStyleIdx="1" presStyleCnt="5">
        <dgm:presLayoutVars>
          <dgm:bulletEnabled val="1"/>
        </dgm:presLayoutVars>
      </dgm:prSet>
      <dgm:spPr/>
    </dgm:pt>
    <dgm:pt modelId="{3F64B78A-46A4-4152-8869-ED8682169133}" type="pres">
      <dgm:prSet presAssocID="{54905C60-E3AF-4A38-A020-954F4D59A268}" presName="sibTrans" presStyleCnt="0"/>
      <dgm:spPr/>
    </dgm:pt>
    <dgm:pt modelId="{8085C08B-1DC3-4755-9356-3BD3C41F6597}" type="pres">
      <dgm:prSet presAssocID="{E7C20A6C-90A8-4DFD-8E6C-DAC6D377FF64}" presName="node" presStyleLbl="node1" presStyleIdx="2" presStyleCnt="5">
        <dgm:presLayoutVars>
          <dgm:bulletEnabled val="1"/>
        </dgm:presLayoutVars>
      </dgm:prSet>
      <dgm:spPr/>
    </dgm:pt>
    <dgm:pt modelId="{C0B7D804-724E-4C3F-AF34-0B3814C7CC4D}" type="pres">
      <dgm:prSet presAssocID="{F98A73CC-8A9F-46A4-BA6B-0BE8E8123181}" presName="sibTrans" presStyleCnt="0"/>
      <dgm:spPr/>
    </dgm:pt>
    <dgm:pt modelId="{0B4E23ED-5648-400E-9033-E7692934FED7}" type="pres">
      <dgm:prSet presAssocID="{4852D816-AB0D-4D4E-A726-737CAF3E5435}" presName="node" presStyleLbl="node1" presStyleIdx="3" presStyleCnt="5">
        <dgm:presLayoutVars>
          <dgm:bulletEnabled val="1"/>
        </dgm:presLayoutVars>
      </dgm:prSet>
      <dgm:spPr/>
    </dgm:pt>
    <dgm:pt modelId="{EDF77C07-0FE6-468D-9C49-7E87B26741B0}" type="pres">
      <dgm:prSet presAssocID="{81669FC7-0DA2-4D72-8E49-E1345422FBC1}" presName="sibTrans" presStyleCnt="0"/>
      <dgm:spPr/>
    </dgm:pt>
    <dgm:pt modelId="{29CA3F21-319F-4DBC-B168-9062CDA0798A}" type="pres">
      <dgm:prSet presAssocID="{656D40FF-5E2A-46DA-A140-19B2958E9F7B}" presName="node" presStyleLbl="node1" presStyleIdx="4" presStyleCnt="5">
        <dgm:presLayoutVars>
          <dgm:bulletEnabled val="1"/>
        </dgm:presLayoutVars>
      </dgm:prSet>
      <dgm:spPr/>
    </dgm:pt>
  </dgm:ptLst>
  <dgm:cxnLst>
    <dgm:cxn modelId="{2058FD1B-1C19-4A5A-BE84-2AFC646FAD0B}" srcId="{D7004E98-7DDD-44B2-B417-8ECA28759D4F}" destId="{4852D816-AB0D-4D4E-A726-737CAF3E5435}" srcOrd="3" destOrd="0" parTransId="{06F54939-F89F-43ED-B2CE-020147F34E49}" sibTransId="{81669FC7-0DA2-4D72-8E49-E1345422FBC1}"/>
    <dgm:cxn modelId="{68ADA22F-8189-487F-9EB4-76945F9CAB0C}" srcId="{D7004E98-7DDD-44B2-B417-8ECA28759D4F}" destId="{B08FEB20-C980-4C42-A772-21E4E2AC7BDC}" srcOrd="0" destOrd="0" parTransId="{0131A44E-DD99-4740-88E5-E0F2989168B2}" sibTransId="{20678A12-BB20-49C8-AC45-460EED4F119B}"/>
    <dgm:cxn modelId="{577F3031-9D31-421D-B05D-A7E354D9AFD2}" type="presOf" srcId="{656D40FF-5E2A-46DA-A140-19B2958E9F7B}" destId="{29CA3F21-319F-4DBC-B168-9062CDA0798A}" srcOrd="0" destOrd="0" presId="urn:microsoft.com/office/officeart/2005/8/layout/default"/>
    <dgm:cxn modelId="{30AB8E45-951E-4010-9182-C64598CCBCF6}" type="presOf" srcId="{B08FEB20-C980-4C42-A772-21E4E2AC7BDC}" destId="{1C627D93-5A5A-49B4-AB43-12F0DC925849}" srcOrd="0" destOrd="0" presId="urn:microsoft.com/office/officeart/2005/8/layout/default"/>
    <dgm:cxn modelId="{8FA43E78-288D-4986-AEEB-06C51F6A61A5}" srcId="{D7004E98-7DDD-44B2-B417-8ECA28759D4F}" destId="{656D40FF-5E2A-46DA-A140-19B2958E9F7B}" srcOrd="4" destOrd="0" parTransId="{B05D334C-2134-407E-8584-A98C51EE1B7A}" sibTransId="{A99EE0CD-4868-4DD3-A616-BC45A1B299BF}"/>
    <dgm:cxn modelId="{F71A478D-5411-4FF8-840F-F3117510C961}" type="presOf" srcId="{974B67FC-91A4-4196-9C08-E12A2E6E99B5}" destId="{D9240070-C71D-4283-93DC-656A12185555}" srcOrd="0" destOrd="0" presId="urn:microsoft.com/office/officeart/2005/8/layout/default"/>
    <dgm:cxn modelId="{67B63FA8-533C-44EA-93A6-443BF6BD7FBF}" type="presOf" srcId="{4852D816-AB0D-4D4E-A726-737CAF3E5435}" destId="{0B4E23ED-5648-400E-9033-E7692934FED7}" srcOrd="0" destOrd="0" presId="urn:microsoft.com/office/officeart/2005/8/layout/default"/>
    <dgm:cxn modelId="{246884CC-6C4A-46B6-A707-511EEFA1477E}" type="presOf" srcId="{E7C20A6C-90A8-4DFD-8E6C-DAC6D377FF64}" destId="{8085C08B-1DC3-4755-9356-3BD3C41F6597}" srcOrd="0" destOrd="0" presId="urn:microsoft.com/office/officeart/2005/8/layout/default"/>
    <dgm:cxn modelId="{F66A95EB-3424-45F3-AF09-C3FC973E4AE6}" srcId="{D7004E98-7DDD-44B2-B417-8ECA28759D4F}" destId="{974B67FC-91A4-4196-9C08-E12A2E6E99B5}" srcOrd="1" destOrd="0" parTransId="{2EE2263E-9A8F-442C-9630-AECDF3C2B4BB}" sibTransId="{54905C60-E3AF-4A38-A020-954F4D59A268}"/>
    <dgm:cxn modelId="{40BF9BF6-24A6-4638-972F-0D2B2520833B}" type="presOf" srcId="{D7004E98-7DDD-44B2-B417-8ECA28759D4F}" destId="{3A566F95-A761-4028-AFA3-6325EF3CA874}" srcOrd="0" destOrd="0" presId="urn:microsoft.com/office/officeart/2005/8/layout/default"/>
    <dgm:cxn modelId="{10FA75FC-C553-41F7-A6C0-18D1FE185BDB}" srcId="{D7004E98-7DDD-44B2-B417-8ECA28759D4F}" destId="{E7C20A6C-90A8-4DFD-8E6C-DAC6D377FF64}" srcOrd="2" destOrd="0" parTransId="{66520964-0E2C-4845-B5A5-504AF181DEE1}" sibTransId="{F98A73CC-8A9F-46A4-BA6B-0BE8E8123181}"/>
    <dgm:cxn modelId="{E3D3B444-AF29-422B-8F76-605F0C07D34A}" type="presParOf" srcId="{3A566F95-A761-4028-AFA3-6325EF3CA874}" destId="{1C627D93-5A5A-49B4-AB43-12F0DC925849}" srcOrd="0" destOrd="0" presId="urn:microsoft.com/office/officeart/2005/8/layout/default"/>
    <dgm:cxn modelId="{CEF093CF-A85E-416A-BC01-A333B659736D}" type="presParOf" srcId="{3A566F95-A761-4028-AFA3-6325EF3CA874}" destId="{A81D2705-B8A1-4A3A-937C-412AE9DFF941}" srcOrd="1" destOrd="0" presId="urn:microsoft.com/office/officeart/2005/8/layout/default"/>
    <dgm:cxn modelId="{BA167FA7-85F0-442B-A997-0F513969A59D}" type="presParOf" srcId="{3A566F95-A761-4028-AFA3-6325EF3CA874}" destId="{D9240070-C71D-4283-93DC-656A12185555}" srcOrd="2" destOrd="0" presId="urn:microsoft.com/office/officeart/2005/8/layout/default"/>
    <dgm:cxn modelId="{3E923272-BA66-46A6-8EE8-6B04BBD7CFFE}" type="presParOf" srcId="{3A566F95-A761-4028-AFA3-6325EF3CA874}" destId="{3F64B78A-46A4-4152-8869-ED8682169133}" srcOrd="3" destOrd="0" presId="urn:microsoft.com/office/officeart/2005/8/layout/default"/>
    <dgm:cxn modelId="{8994DEB5-E528-437B-B096-BB05285017DB}" type="presParOf" srcId="{3A566F95-A761-4028-AFA3-6325EF3CA874}" destId="{8085C08B-1DC3-4755-9356-3BD3C41F6597}" srcOrd="4" destOrd="0" presId="urn:microsoft.com/office/officeart/2005/8/layout/default"/>
    <dgm:cxn modelId="{9E848C4D-5489-4175-A4BA-9A4EE53589E5}" type="presParOf" srcId="{3A566F95-A761-4028-AFA3-6325EF3CA874}" destId="{C0B7D804-724E-4C3F-AF34-0B3814C7CC4D}" srcOrd="5" destOrd="0" presId="urn:microsoft.com/office/officeart/2005/8/layout/default"/>
    <dgm:cxn modelId="{4B9F76BC-073C-4D4E-872D-D360EB1F507D}" type="presParOf" srcId="{3A566F95-A761-4028-AFA3-6325EF3CA874}" destId="{0B4E23ED-5648-400E-9033-E7692934FED7}" srcOrd="6" destOrd="0" presId="urn:microsoft.com/office/officeart/2005/8/layout/default"/>
    <dgm:cxn modelId="{6042E311-50AB-419D-BD5C-292EAAAE6955}" type="presParOf" srcId="{3A566F95-A761-4028-AFA3-6325EF3CA874}" destId="{EDF77C07-0FE6-468D-9C49-7E87B26741B0}" srcOrd="7" destOrd="0" presId="urn:microsoft.com/office/officeart/2005/8/layout/default"/>
    <dgm:cxn modelId="{E4C8926C-AEB8-44DE-9068-BABB92482C97}" type="presParOf" srcId="{3A566F95-A761-4028-AFA3-6325EF3CA874}" destId="{29CA3F21-319F-4DBC-B168-9062CDA0798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A1B1DD-E883-4F8F-96F0-37D88E03527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4E7320B-1937-42A9-A20A-1AC9F8BCAA01}">
      <dgm:prSet/>
      <dgm:spPr/>
      <dgm:t>
        <a:bodyPr/>
        <a:lstStyle/>
        <a:p>
          <a:pPr>
            <a:defRPr b="1"/>
          </a:pPr>
          <a:r>
            <a:rPr lang="en-ZA"/>
            <a:t>Diversification of revenue sources – some examples</a:t>
          </a:r>
          <a:endParaRPr lang="en-US"/>
        </a:p>
      </dgm:t>
    </dgm:pt>
    <dgm:pt modelId="{BF28663A-5A5A-4F5F-8A02-84664FC6DBD4}" type="parTrans" cxnId="{F9F02904-6623-4AAC-AB69-CDF24F1C141D}">
      <dgm:prSet/>
      <dgm:spPr/>
      <dgm:t>
        <a:bodyPr/>
        <a:lstStyle/>
        <a:p>
          <a:endParaRPr lang="en-US"/>
        </a:p>
      </dgm:t>
    </dgm:pt>
    <dgm:pt modelId="{DE375CDB-6512-4B20-8D64-F998EE0038F3}" type="sibTrans" cxnId="{F9F02904-6623-4AAC-AB69-CDF24F1C141D}">
      <dgm:prSet/>
      <dgm:spPr/>
      <dgm:t>
        <a:bodyPr/>
        <a:lstStyle/>
        <a:p>
          <a:endParaRPr lang="en-US"/>
        </a:p>
      </dgm:t>
    </dgm:pt>
    <dgm:pt modelId="{C2B89DAB-E852-4708-A669-EC257A32EAD1}">
      <dgm:prSet/>
      <dgm:spPr/>
      <dgm:t>
        <a:bodyPr/>
        <a:lstStyle/>
        <a:p>
          <a:r>
            <a:rPr lang="en-ZA"/>
            <a:t>Taxes and non-tax sources</a:t>
          </a:r>
          <a:endParaRPr lang="en-US"/>
        </a:p>
      </dgm:t>
    </dgm:pt>
    <dgm:pt modelId="{53400F92-64B9-4EA6-8334-F4F37189E917}" type="parTrans" cxnId="{ADC9D0FA-D7B8-4D3B-9F42-FF5EBCC8A39C}">
      <dgm:prSet/>
      <dgm:spPr/>
      <dgm:t>
        <a:bodyPr/>
        <a:lstStyle/>
        <a:p>
          <a:endParaRPr lang="en-US"/>
        </a:p>
      </dgm:t>
    </dgm:pt>
    <dgm:pt modelId="{C5F34D86-D917-4E9B-A66F-A408CF2FDFE8}" type="sibTrans" cxnId="{ADC9D0FA-D7B8-4D3B-9F42-FF5EBCC8A39C}">
      <dgm:prSet/>
      <dgm:spPr/>
      <dgm:t>
        <a:bodyPr/>
        <a:lstStyle/>
        <a:p>
          <a:endParaRPr lang="en-US"/>
        </a:p>
      </dgm:t>
    </dgm:pt>
    <dgm:pt modelId="{D232FCB8-00C4-4492-92C8-AF148D42CBF2}">
      <dgm:prSet/>
      <dgm:spPr/>
      <dgm:t>
        <a:bodyPr/>
        <a:lstStyle/>
        <a:p>
          <a:r>
            <a:rPr lang="en-ZA"/>
            <a:t>Diaspora Bonds</a:t>
          </a:r>
          <a:endParaRPr lang="en-US"/>
        </a:p>
      </dgm:t>
    </dgm:pt>
    <dgm:pt modelId="{601C0488-8493-4C0F-90BF-7C0496C71B28}" type="parTrans" cxnId="{90EAB697-6503-4760-99E0-243CFC0D1757}">
      <dgm:prSet/>
      <dgm:spPr/>
      <dgm:t>
        <a:bodyPr/>
        <a:lstStyle/>
        <a:p>
          <a:endParaRPr lang="en-US"/>
        </a:p>
      </dgm:t>
    </dgm:pt>
    <dgm:pt modelId="{061B34C5-50AC-4BE8-B908-4B0A34A88CDE}" type="sibTrans" cxnId="{90EAB697-6503-4760-99E0-243CFC0D1757}">
      <dgm:prSet/>
      <dgm:spPr/>
      <dgm:t>
        <a:bodyPr/>
        <a:lstStyle/>
        <a:p>
          <a:endParaRPr lang="en-US"/>
        </a:p>
      </dgm:t>
    </dgm:pt>
    <dgm:pt modelId="{BC962777-C1FA-4405-8419-DC0852F2925A}">
      <dgm:prSet/>
      <dgm:spPr/>
      <dgm:t>
        <a:bodyPr/>
        <a:lstStyle/>
        <a:p>
          <a:r>
            <a:rPr lang="en-ZA"/>
            <a:t>Green Bonds</a:t>
          </a:r>
          <a:endParaRPr lang="en-US"/>
        </a:p>
      </dgm:t>
    </dgm:pt>
    <dgm:pt modelId="{6EDE492F-2866-458E-8151-B3BF61BA0846}" type="parTrans" cxnId="{F31BC999-701D-4660-89FE-4E7C22E75A10}">
      <dgm:prSet/>
      <dgm:spPr/>
      <dgm:t>
        <a:bodyPr/>
        <a:lstStyle/>
        <a:p>
          <a:endParaRPr lang="en-US"/>
        </a:p>
      </dgm:t>
    </dgm:pt>
    <dgm:pt modelId="{7CD6E9E0-3D0B-4EFF-87C6-AD1A70260ED3}" type="sibTrans" cxnId="{F31BC999-701D-4660-89FE-4E7C22E75A10}">
      <dgm:prSet/>
      <dgm:spPr/>
      <dgm:t>
        <a:bodyPr/>
        <a:lstStyle/>
        <a:p>
          <a:endParaRPr lang="en-US"/>
        </a:p>
      </dgm:t>
    </dgm:pt>
    <dgm:pt modelId="{FD80A7DC-6BDD-47A6-920A-5DBF0541BA3D}">
      <dgm:prSet/>
      <dgm:spPr/>
      <dgm:t>
        <a:bodyPr/>
        <a:lstStyle/>
        <a:p>
          <a:r>
            <a:rPr lang="en-ZA" dirty="0"/>
            <a:t>Sovereign wealth funds</a:t>
          </a:r>
          <a:endParaRPr lang="en-US" dirty="0"/>
        </a:p>
      </dgm:t>
    </dgm:pt>
    <dgm:pt modelId="{49F235CB-DCD4-4E83-979A-AB1DE94ED320}" type="parTrans" cxnId="{0F1E48FE-7EFE-421B-823C-D0D2C2793F20}">
      <dgm:prSet/>
      <dgm:spPr/>
      <dgm:t>
        <a:bodyPr/>
        <a:lstStyle/>
        <a:p>
          <a:endParaRPr lang="en-US"/>
        </a:p>
      </dgm:t>
    </dgm:pt>
    <dgm:pt modelId="{59799549-8351-431E-9FE4-99744D03D1A8}" type="sibTrans" cxnId="{0F1E48FE-7EFE-421B-823C-D0D2C2793F20}">
      <dgm:prSet/>
      <dgm:spPr/>
      <dgm:t>
        <a:bodyPr/>
        <a:lstStyle/>
        <a:p>
          <a:endParaRPr lang="en-US"/>
        </a:p>
      </dgm:t>
    </dgm:pt>
    <dgm:pt modelId="{F426DDA5-F4D6-4030-878E-77BBFB0D663B}">
      <dgm:prSet/>
      <dgm:spPr/>
      <dgm:t>
        <a:bodyPr/>
        <a:lstStyle/>
        <a:p>
          <a:r>
            <a:rPr lang="en-ZA"/>
            <a:t>Sustainability-Linked Bonds or Sustainability Bonds</a:t>
          </a:r>
          <a:endParaRPr lang="en-US"/>
        </a:p>
      </dgm:t>
    </dgm:pt>
    <dgm:pt modelId="{791D2FCB-8973-4847-8DAE-15C7A3A2DCED}" type="parTrans" cxnId="{33AE0138-5FDF-4337-8E77-8567FF284BEA}">
      <dgm:prSet/>
      <dgm:spPr/>
      <dgm:t>
        <a:bodyPr/>
        <a:lstStyle/>
        <a:p>
          <a:endParaRPr lang="en-US"/>
        </a:p>
      </dgm:t>
    </dgm:pt>
    <dgm:pt modelId="{ABA56B75-7022-41E5-9BB0-75592AABBE4D}" type="sibTrans" cxnId="{33AE0138-5FDF-4337-8E77-8567FF284BEA}">
      <dgm:prSet/>
      <dgm:spPr/>
      <dgm:t>
        <a:bodyPr/>
        <a:lstStyle/>
        <a:p>
          <a:endParaRPr lang="en-US"/>
        </a:p>
      </dgm:t>
    </dgm:pt>
    <dgm:pt modelId="{F084F571-BE4D-403B-BF6B-35B1D5730B00}">
      <dgm:prSet/>
      <dgm:spPr/>
      <dgm:t>
        <a:bodyPr/>
        <a:lstStyle/>
        <a:p>
          <a:r>
            <a:rPr lang="en-ZA"/>
            <a:t>Concessional loans</a:t>
          </a:r>
          <a:endParaRPr lang="en-US"/>
        </a:p>
      </dgm:t>
    </dgm:pt>
    <dgm:pt modelId="{D656925E-1327-423A-B3CE-CFFA52D56C2F}" type="parTrans" cxnId="{F23E8566-7A09-46D7-A2DA-69F0FDEEBE53}">
      <dgm:prSet/>
      <dgm:spPr/>
      <dgm:t>
        <a:bodyPr/>
        <a:lstStyle/>
        <a:p>
          <a:endParaRPr lang="en-US"/>
        </a:p>
      </dgm:t>
    </dgm:pt>
    <dgm:pt modelId="{8D9187C4-F2B0-45FD-943F-EF67D187A332}" type="sibTrans" cxnId="{F23E8566-7A09-46D7-A2DA-69F0FDEEBE53}">
      <dgm:prSet/>
      <dgm:spPr/>
      <dgm:t>
        <a:bodyPr/>
        <a:lstStyle/>
        <a:p>
          <a:endParaRPr lang="en-US"/>
        </a:p>
      </dgm:t>
    </dgm:pt>
    <dgm:pt modelId="{B2DDED80-0485-4CB9-8F1B-6E2C4F8B6B5E}">
      <dgm:prSet/>
      <dgm:spPr/>
      <dgm:t>
        <a:bodyPr/>
        <a:lstStyle/>
        <a:p>
          <a:r>
            <a:rPr lang="en-ZA"/>
            <a:t>TBs and SWBs</a:t>
          </a:r>
          <a:endParaRPr lang="en-US"/>
        </a:p>
      </dgm:t>
    </dgm:pt>
    <dgm:pt modelId="{4AFAAA13-7A30-496A-A758-BFEE852C9369}" type="parTrans" cxnId="{13D923DE-AACA-4F5A-8453-41BA1B75BA44}">
      <dgm:prSet/>
      <dgm:spPr/>
      <dgm:t>
        <a:bodyPr/>
        <a:lstStyle/>
        <a:p>
          <a:endParaRPr lang="en-US"/>
        </a:p>
      </dgm:t>
    </dgm:pt>
    <dgm:pt modelId="{526058DF-A1B6-481F-8A88-35DAB8FFC9A7}" type="sibTrans" cxnId="{13D923DE-AACA-4F5A-8453-41BA1B75BA44}">
      <dgm:prSet/>
      <dgm:spPr/>
      <dgm:t>
        <a:bodyPr/>
        <a:lstStyle/>
        <a:p>
          <a:endParaRPr lang="en-US"/>
        </a:p>
      </dgm:t>
    </dgm:pt>
    <dgm:pt modelId="{0BD49205-2002-43AB-AA51-3A5F18BF8104}">
      <dgm:prSet/>
      <dgm:spPr/>
      <dgm:t>
        <a:bodyPr/>
        <a:lstStyle/>
        <a:p>
          <a:pPr>
            <a:defRPr b="1"/>
          </a:pPr>
          <a:r>
            <a:rPr lang="en-ZA" dirty="0"/>
            <a:t>Enhancing Domestic Resource Mobilization (DRM) RRA?</a:t>
          </a:r>
          <a:endParaRPr lang="en-US" dirty="0"/>
        </a:p>
      </dgm:t>
    </dgm:pt>
    <dgm:pt modelId="{40DD48AC-FD2E-4585-81C4-F1C7B94D3376}" type="parTrans" cxnId="{6D8A655B-0F99-4757-ACA9-FDA286BFCEF5}">
      <dgm:prSet/>
      <dgm:spPr/>
      <dgm:t>
        <a:bodyPr/>
        <a:lstStyle/>
        <a:p>
          <a:endParaRPr lang="en-US"/>
        </a:p>
      </dgm:t>
    </dgm:pt>
    <dgm:pt modelId="{840364AC-40E3-49F0-8487-EA3C6CF3A036}" type="sibTrans" cxnId="{6D8A655B-0F99-4757-ACA9-FDA286BFCEF5}">
      <dgm:prSet/>
      <dgm:spPr/>
      <dgm:t>
        <a:bodyPr/>
        <a:lstStyle/>
        <a:p>
          <a:endParaRPr lang="en-US"/>
        </a:p>
      </dgm:t>
    </dgm:pt>
    <dgm:pt modelId="{40F6ACE1-E36C-4A1B-9DBA-99AA7969759F}">
      <dgm:prSet/>
      <dgm:spPr/>
      <dgm:t>
        <a:bodyPr/>
        <a:lstStyle/>
        <a:p>
          <a:pPr>
            <a:defRPr b="1"/>
          </a:pPr>
          <a:r>
            <a:rPr lang="en-ZA"/>
            <a:t>Leveraging PPPs</a:t>
          </a:r>
          <a:endParaRPr lang="en-US"/>
        </a:p>
      </dgm:t>
    </dgm:pt>
    <dgm:pt modelId="{97068579-A466-42A3-9FA3-24E1E81A8236}" type="parTrans" cxnId="{89592BDC-F76C-44EB-8512-5EE3294BA190}">
      <dgm:prSet/>
      <dgm:spPr/>
      <dgm:t>
        <a:bodyPr/>
        <a:lstStyle/>
        <a:p>
          <a:endParaRPr lang="en-US"/>
        </a:p>
      </dgm:t>
    </dgm:pt>
    <dgm:pt modelId="{927E91FF-A246-4296-88D3-472CB3578F5F}" type="sibTrans" cxnId="{89592BDC-F76C-44EB-8512-5EE3294BA190}">
      <dgm:prSet/>
      <dgm:spPr/>
      <dgm:t>
        <a:bodyPr/>
        <a:lstStyle/>
        <a:p>
          <a:endParaRPr lang="en-US"/>
        </a:p>
      </dgm:t>
    </dgm:pt>
    <dgm:pt modelId="{CAD70C3F-85CF-45B2-BAD8-F34DD98305A0}">
      <dgm:prSet/>
      <dgm:spPr/>
      <dgm:t>
        <a:bodyPr/>
        <a:lstStyle/>
        <a:p>
          <a:pPr>
            <a:defRPr b="1"/>
          </a:pPr>
          <a:r>
            <a:rPr lang="en-ZA"/>
            <a:t>Innovative Financing Mechanisms – Carbon?</a:t>
          </a:r>
          <a:endParaRPr lang="en-US"/>
        </a:p>
      </dgm:t>
    </dgm:pt>
    <dgm:pt modelId="{A72E0D85-9114-47FE-86FD-FBAE202089E9}" type="parTrans" cxnId="{788A6F08-792A-4449-9BE8-C98363765A1A}">
      <dgm:prSet/>
      <dgm:spPr/>
      <dgm:t>
        <a:bodyPr/>
        <a:lstStyle/>
        <a:p>
          <a:endParaRPr lang="en-US"/>
        </a:p>
      </dgm:t>
    </dgm:pt>
    <dgm:pt modelId="{5905D38F-B2EC-4A46-B8CB-F5C709DCBD58}" type="sibTrans" cxnId="{788A6F08-792A-4449-9BE8-C98363765A1A}">
      <dgm:prSet/>
      <dgm:spPr/>
      <dgm:t>
        <a:bodyPr/>
        <a:lstStyle/>
        <a:p>
          <a:endParaRPr lang="en-US"/>
        </a:p>
      </dgm:t>
    </dgm:pt>
    <dgm:pt modelId="{B2EF7A41-E708-4D36-BDE9-5110635EA13F}" type="pres">
      <dgm:prSet presAssocID="{35A1B1DD-E883-4F8F-96F0-37D88E03527F}" presName="root" presStyleCnt="0">
        <dgm:presLayoutVars>
          <dgm:dir/>
          <dgm:resizeHandles val="exact"/>
        </dgm:presLayoutVars>
      </dgm:prSet>
      <dgm:spPr/>
    </dgm:pt>
    <dgm:pt modelId="{1E2E24D9-5AFE-469C-844C-60CC56D51A51}" type="pres">
      <dgm:prSet presAssocID="{F4E7320B-1937-42A9-A20A-1AC9F8BCAA01}" presName="compNode" presStyleCnt="0"/>
      <dgm:spPr/>
    </dgm:pt>
    <dgm:pt modelId="{3DF8F996-1D65-46DF-938D-8349AD4BC32C}" type="pres">
      <dgm:prSet presAssocID="{F4E7320B-1937-42A9-A20A-1AC9F8BCAA0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1BCA20C0-7399-438B-A0D6-CE688C3F4DAE}" type="pres">
      <dgm:prSet presAssocID="{F4E7320B-1937-42A9-A20A-1AC9F8BCAA01}" presName="iconSpace" presStyleCnt="0"/>
      <dgm:spPr/>
    </dgm:pt>
    <dgm:pt modelId="{FC5C356B-8838-4D96-BBC5-270C79EACDE1}" type="pres">
      <dgm:prSet presAssocID="{F4E7320B-1937-42A9-A20A-1AC9F8BCAA01}" presName="parTx" presStyleLbl="revTx" presStyleIdx="0" presStyleCnt="8">
        <dgm:presLayoutVars>
          <dgm:chMax val="0"/>
          <dgm:chPref val="0"/>
        </dgm:presLayoutVars>
      </dgm:prSet>
      <dgm:spPr/>
    </dgm:pt>
    <dgm:pt modelId="{2C8D47BD-E51B-4BE6-AEDF-F1214BF27B75}" type="pres">
      <dgm:prSet presAssocID="{F4E7320B-1937-42A9-A20A-1AC9F8BCAA01}" presName="txSpace" presStyleCnt="0"/>
      <dgm:spPr/>
    </dgm:pt>
    <dgm:pt modelId="{E2CF6169-C636-4651-A59B-8E6E7760C92F}" type="pres">
      <dgm:prSet presAssocID="{F4E7320B-1937-42A9-A20A-1AC9F8BCAA01}" presName="desTx" presStyleLbl="revTx" presStyleIdx="1" presStyleCnt="8">
        <dgm:presLayoutVars/>
      </dgm:prSet>
      <dgm:spPr/>
    </dgm:pt>
    <dgm:pt modelId="{504A7AA5-EE3D-4472-80D4-C37AFEC81958}" type="pres">
      <dgm:prSet presAssocID="{DE375CDB-6512-4B20-8D64-F998EE0038F3}" presName="sibTrans" presStyleCnt="0"/>
      <dgm:spPr/>
    </dgm:pt>
    <dgm:pt modelId="{D716E1B1-8A2C-4E25-B810-6FB3FCEEFA48}" type="pres">
      <dgm:prSet presAssocID="{0BD49205-2002-43AB-AA51-3A5F18BF8104}" presName="compNode" presStyleCnt="0"/>
      <dgm:spPr/>
    </dgm:pt>
    <dgm:pt modelId="{A3E7C3F6-E01D-47F1-B814-D748E784DB57}" type="pres">
      <dgm:prSet presAssocID="{0BD49205-2002-43AB-AA51-3A5F18BF810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28C34584-1624-48FE-B5BB-92A91763BB66}" type="pres">
      <dgm:prSet presAssocID="{0BD49205-2002-43AB-AA51-3A5F18BF8104}" presName="iconSpace" presStyleCnt="0"/>
      <dgm:spPr/>
    </dgm:pt>
    <dgm:pt modelId="{B06246DB-52BD-4C8A-B190-4A3F08AC8911}" type="pres">
      <dgm:prSet presAssocID="{0BD49205-2002-43AB-AA51-3A5F18BF8104}" presName="parTx" presStyleLbl="revTx" presStyleIdx="2" presStyleCnt="8">
        <dgm:presLayoutVars>
          <dgm:chMax val="0"/>
          <dgm:chPref val="0"/>
        </dgm:presLayoutVars>
      </dgm:prSet>
      <dgm:spPr/>
    </dgm:pt>
    <dgm:pt modelId="{96FF57BB-6385-49E9-83EB-5A0573D71CF8}" type="pres">
      <dgm:prSet presAssocID="{0BD49205-2002-43AB-AA51-3A5F18BF8104}" presName="txSpace" presStyleCnt="0"/>
      <dgm:spPr/>
    </dgm:pt>
    <dgm:pt modelId="{4F9D07CC-1CA3-4EE8-B2DB-1DD1A062535E}" type="pres">
      <dgm:prSet presAssocID="{0BD49205-2002-43AB-AA51-3A5F18BF8104}" presName="desTx" presStyleLbl="revTx" presStyleIdx="3" presStyleCnt="8">
        <dgm:presLayoutVars/>
      </dgm:prSet>
      <dgm:spPr/>
    </dgm:pt>
    <dgm:pt modelId="{8FFC55CD-A318-4333-9085-5E14D365EEE6}" type="pres">
      <dgm:prSet presAssocID="{840364AC-40E3-49F0-8487-EA3C6CF3A036}" presName="sibTrans" presStyleCnt="0"/>
      <dgm:spPr/>
    </dgm:pt>
    <dgm:pt modelId="{72E1333A-0097-46BE-B56A-44AAB2BE8FAD}" type="pres">
      <dgm:prSet presAssocID="{40F6ACE1-E36C-4A1B-9DBA-99AA7969759F}" presName="compNode" presStyleCnt="0"/>
      <dgm:spPr/>
    </dgm:pt>
    <dgm:pt modelId="{7631EDA9-31D3-4CAC-96DE-32B1DFE1DC49}" type="pres">
      <dgm:prSet presAssocID="{40F6ACE1-E36C-4A1B-9DBA-99AA7969759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E922BDA-3507-44F2-8D35-A3D29EC3854C}" type="pres">
      <dgm:prSet presAssocID="{40F6ACE1-E36C-4A1B-9DBA-99AA7969759F}" presName="iconSpace" presStyleCnt="0"/>
      <dgm:spPr/>
    </dgm:pt>
    <dgm:pt modelId="{A20B88CA-6C55-44FB-A669-5B85BFF26F46}" type="pres">
      <dgm:prSet presAssocID="{40F6ACE1-E36C-4A1B-9DBA-99AA7969759F}" presName="parTx" presStyleLbl="revTx" presStyleIdx="4" presStyleCnt="8">
        <dgm:presLayoutVars>
          <dgm:chMax val="0"/>
          <dgm:chPref val="0"/>
        </dgm:presLayoutVars>
      </dgm:prSet>
      <dgm:spPr/>
    </dgm:pt>
    <dgm:pt modelId="{19D00072-3DD4-4DD3-8C64-437AF2129DF1}" type="pres">
      <dgm:prSet presAssocID="{40F6ACE1-E36C-4A1B-9DBA-99AA7969759F}" presName="txSpace" presStyleCnt="0"/>
      <dgm:spPr/>
    </dgm:pt>
    <dgm:pt modelId="{EE21AE7E-B370-4E75-A060-56D86AD292D5}" type="pres">
      <dgm:prSet presAssocID="{40F6ACE1-E36C-4A1B-9DBA-99AA7969759F}" presName="desTx" presStyleLbl="revTx" presStyleIdx="5" presStyleCnt="8">
        <dgm:presLayoutVars/>
      </dgm:prSet>
      <dgm:spPr/>
    </dgm:pt>
    <dgm:pt modelId="{F315FD34-4BD3-4452-8B96-01BE447AB223}" type="pres">
      <dgm:prSet presAssocID="{927E91FF-A246-4296-88D3-472CB3578F5F}" presName="sibTrans" presStyleCnt="0"/>
      <dgm:spPr/>
    </dgm:pt>
    <dgm:pt modelId="{008E94B6-4DBE-4853-B58D-12A3E55B26CD}" type="pres">
      <dgm:prSet presAssocID="{CAD70C3F-85CF-45B2-BAD8-F34DD98305A0}" presName="compNode" presStyleCnt="0"/>
      <dgm:spPr/>
    </dgm:pt>
    <dgm:pt modelId="{C7D2C1C7-8E0A-4C73-8FFD-27DF5D731B6A}" type="pres">
      <dgm:prSet presAssocID="{CAD70C3F-85CF-45B2-BAD8-F34DD98305A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48B8030-AA98-4194-8B9A-7AB0D291DD5F}" type="pres">
      <dgm:prSet presAssocID="{CAD70C3F-85CF-45B2-BAD8-F34DD98305A0}" presName="iconSpace" presStyleCnt="0"/>
      <dgm:spPr/>
    </dgm:pt>
    <dgm:pt modelId="{24B19D99-6D2D-49C9-A1C8-F2A01DE3F8FE}" type="pres">
      <dgm:prSet presAssocID="{CAD70C3F-85CF-45B2-BAD8-F34DD98305A0}" presName="parTx" presStyleLbl="revTx" presStyleIdx="6" presStyleCnt="8">
        <dgm:presLayoutVars>
          <dgm:chMax val="0"/>
          <dgm:chPref val="0"/>
        </dgm:presLayoutVars>
      </dgm:prSet>
      <dgm:spPr/>
    </dgm:pt>
    <dgm:pt modelId="{FC0DF3DE-112C-4F2F-85B6-D02F52A4C6F7}" type="pres">
      <dgm:prSet presAssocID="{CAD70C3F-85CF-45B2-BAD8-F34DD98305A0}" presName="txSpace" presStyleCnt="0"/>
      <dgm:spPr/>
    </dgm:pt>
    <dgm:pt modelId="{3154905E-A3C4-4114-88A8-F34289D7097E}" type="pres">
      <dgm:prSet presAssocID="{CAD70C3F-85CF-45B2-BAD8-F34DD98305A0}" presName="desTx" presStyleLbl="revTx" presStyleIdx="7" presStyleCnt="8">
        <dgm:presLayoutVars/>
      </dgm:prSet>
      <dgm:spPr/>
    </dgm:pt>
  </dgm:ptLst>
  <dgm:cxnLst>
    <dgm:cxn modelId="{F9F02904-6623-4AAC-AB69-CDF24F1C141D}" srcId="{35A1B1DD-E883-4F8F-96F0-37D88E03527F}" destId="{F4E7320B-1937-42A9-A20A-1AC9F8BCAA01}" srcOrd="0" destOrd="0" parTransId="{BF28663A-5A5A-4F5F-8A02-84664FC6DBD4}" sibTransId="{DE375CDB-6512-4B20-8D64-F998EE0038F3}"/>
    <dgm:cxn modelId="{9B7C7606-9EC5-40D6-8D48-1714D8D21944}" type="presOf" srcId="{0BD49205-2002-43AB-AA51-3A5F18BF8104}" destId="{B06246DB-52BD-4C8A-B190-4A3F08AC8911}" srcOrd="0" destOrd="0" presId="urn:microsoft.com/office/officeart/2018/5/layout/CenteredIconLabelDescriptionList"/>
    <dgm:cxn modelId="{788A6F08-792A-4449-9BE8-C98363765A1A}" srcId="{35A1B1DD-E883-4F8F-96F0-37D88E03527F}" destId="{CAD70C3F-85CF-45B2-BAD8-F34DD98305A0}" srcOrd="3" destOrd="0" parTransId="{A72E0D85-9114-47FE-86FD-FBAE202089E9}" sibTransId="{5905D38F-B2EC-4A46-B8CB-F5C709DCBD58}"/>
    <dgm:cxn modelId="{B376AE0D-6397-44C9-892F-1E51C164D666}" type="presOf" srcId="{B2DDED80-0485-4CB9-8F1B-6E2C4F8B6B5E}" destId="{E2CF6169-C636-4651-A59B-8E6E7760C92F}" srcOrd="0" destOrd="6" presId="urn:microsoft.com/office/officeart/2018/5/layout/CenteredIconLabelDescriptionList"/>
    <dgm:cxn modelId="{33AE0138-5FDF-4337-8E77-8567FF284BEA}" srcId="{F4E7320B-1937-42A9-A20A-1AC9F8BCAA01}" destId="{F426DDA5-F4D6-4030-878E-77BBFB0D663B}" srcOrd="4" destOrd="0" parTransId="{791D2FCB-8973-4847-8DAE-15C7A3A2DCED}" sibTransId="{ABA56B75-7022-41E5-9BB0-75592AABBE4D}"/>
    <dgm:cxn modelId="{C6B55F39-29AE-406C-955C-4EB072A48F96}" type="presOf" srcId="{F426DDA5-F4D6-4030-878E-77BBFB0D663B}" destId="{E2CF6169-C636-4651-A59B-8E6E7760C92F}" srcOrd="0" destOrd="4" presId="urn:microsoft.com/office/officeart/2018/5/layout/CenteredIconLabelDescriptionList"/>
    <dgm:cxn modelId="{6D8A655B-0F99-4757-ACA9-FDA286BFCEF5}" srcId="{35A1B1DD-E883-4F8F-96F0-37D88E03527F}" destId="{0BD49205-2002-43AB-AA51-3A5F18BF8104}" srcOrd="1" destOrd="0" parTransId="{40DD48AC-FD2E-4585-81C4-F1C7B94D3376}" sibTransId="{840364AC-40E3-49F0-8487-EA3C6CF3A036}"/>
    <dgm:cxn modelId="{F23E8566-7A09-46D7-A2DA-69F0FDEEBE53}" srcId="{F4E7320B-1937-42A9-A20A-1AC9F8BCAA01}" destId="{F084F571-BE4D-403B-BF6B-35B1D5730B00}" srcOrd="5" destOrd="0" parTransId="{D656925E-1327-423A-B3CE-CFFA52D56C2F}" sibTransId="{8D9187C4-F2B0-45FD-943F-EF67D187A332}"/>
    <dgm:cxn modelId="{3FAD6E75-2017-401A-81BB-0384AC833B3D}" type="presOf" srcId="{F4E7320B-1937-42A9-A20A-1AC9F8BCAA01}" destId="{FC5C356B-8838-4D96-BBC5-270C79EACDE1}" srcOrd="0" destOrd="0" presId="urn:microsoft.com/office/officeart/2018/5/layout/CenteredIconLabelDescriptionList"/>
    <dgm:cxn modelId="{2E7A3A93-31F7-4941-8413-0878D4C9BD4A}" type="presOf" srcId="{C2B89DAB-E852-4708-A669-EC257A32EAD1}" destId="{E2CF6169-C636-4651-A59B-8E6E7760C92F}" srcOrd="0" destOrd="0" presId="urn:microsoft.com/office/officeart/2018/5/layout/CenteredIconLabelDescriptionList"/>
    <dgm:cxn modelId="{4B357D94-B752-4F77-85B1-4145785EC010}" type="presOf" srcId="{35A1B1DD-E883-4F8F-96F0-37D88E03527F}" destId="{B2EF7A41-E708-4D36-BDE9-5110635EA13F}" srcOrd="0" destOrd="0" presId="urn:microsoft.com/office/officeart/2018/5/layout/CenteredIconLabelDescriptionList"/>
    <dgm:cxn modelId="{90EAB697-6503-4760-99E0-243CFC0D1757}" srcId="{F4E7320B-1937-42A9-A20A-1AC9F8BCAA01}" destId="{D232FCB8-00C4-4492-92C8-AF148D42CBF2}" srcOrd="1" destOrd="0" parTransId="{601C0488-8493-4C0F-90BF-7C0496C71B28}" sibTransId="{061B34C5-50AC-4BE8-B908-4B0A34A88CDE}"/>
    <dgm:cxn modelId="{F31BC999-701D-4660-89FE-4E7C22E75A10}" srcId="{F4E7320B-1937-42A9-A20A-1AC9F8BCAA01}" destId="{BC962777-C1FA-4405-8419-DC0852F2925A}" srcOrd="2" destOrd="0" parTransId="{6EDE492F-2866-458E-8151-B3BF61BA0846}" sibTransId="{7CD6E9E0-3D0B-4EFF-87C6-AD1A70260ED3}"/>
    <dgm:cxn modelId="{DCEA3FA2-85F2-4C6A-94D2-43F50FDFC3E1}" type="presOf" srcId="{BC962777-C1FA-4405-8419-DC0852F2925A}" destId="{E2CF6169-C636-4651-A59B-8E6E7760C92F}" srcOrd="0" destOrd="2" presId="urn:microsoft.com/office/officeart/2018/5/layout/CenteredIconLabelDescriptionList"/>
    <dgm:cxn modelId="{7A519EB4-3EA6-4133-B111-EA4CDAB837A5}" type="presOf" srcId="{D232FCB8-00C4-4492-92C8-AF148D42CBF2}" destId="{E2CF6169-C636-4651-A59B-8E6E7760C92F}" srcOrd="0" destOrd="1" presId="urn:microsoft.com/office/officeart/2018/5/layout/CenteredIconLabelDescriptionList"/>
    <dgm:cxn modelId="{134145CD-A76C-49CD-8661-B5713176E082}" type="presOf" srcId="{CAD70C3F-85CF-45B2-BAD8-F34DD98305A0}" destId="{24B19D99-6D2D-49C9-A1C8-F2A01DE3F8FE}" srcOrd="0" destOrd="0" presId="urn:microsoft.com/office/officeart/2018/5/layout/CenteredIconLabelDescriptionList"/>
    <dgm:cxn modelId="{14F558CD-94F5-4AC6-8FF3-61E36D07C73E}" type="presOf" srcId="{40F6ACE1-E36C-4A1B-9DBA-99AA7969759F}" destId="{A20B88CA-6C55-44FB-A669-5B85BFF26F46}" srcOrd="0" destOrd="0" presId="urn:microsoft.com/office/officeart/2018/5/layout/CenteredIconLabelDescriptionList"/>
    <dgm:cxn modelId="{3A6157DB-CDCB-49F5-844C-F8B9B3D2D671}" type="presOf" srcId="{FD80A7DC-6BDD-47A6-920A-5DBF0541BA3D}" destId="{E2CF6169-C636-4651-A59B-8E6E7760C92F}" srcOrd="0" destOrd="3" presId="urn:microsoft.com/office/officeart/2018/5/layout/CenteredIconLabelDescriptionList"/>
    <dgm:cxn modelId="{89592BDC-F76C-44EB-8512-5EE3294BA190}" srcId="{35A1B1DD-E883-4F8F-96F0-37D88E03527F}" destId="{40F6ACE1-E36C-4A1B-9DBA-99AA7969759F}" srcOrd="2" destOrd="0" parTransId="{97068579-A466-42A3-9FA3-24E1E81A8236}" sibTransId="{927E91FF-A246-4296-88D3-472CB3578F5F}"/>
    <dgm:cxn modelId="{13D923DE-AACA-4F5A-8453-41BA1B75BA44}" srcId="{F4E7320B-1937-42A9-A20A-1AC9F8BCAA01}" destId="{B2DDED80-0485-4CB9-8F1B-6E2C4F8B6B5E}" srcOrd="6" destOrd="0" parTransId="{4AFAAA13-7A30-496A-A758-BFEE852C9369}" sibTransId="{526058DF-A1B6-481F-8A88-35DAB8FFC9A7}"/>
    <dgm:cxn modelId="{18B29CF4-A9C5-4792-BC76-9ABE7404BA99}" type="presOf" srcId="{F084F571-BE4D-403B-BF6B-35B1D5730B00}" destId="{E2CF6169-C636-4651-A59B-8E6E7760C92F}" srcOrd="0" destOrd="5" presId="urn:microsoft.com/office/officeart/2018/5/layout/CenteredIconLabelDescriptionList"/>
    <dgm:cxn modelId="{ADC9D0FA-D7B8-4D3B-9F42-FF5EBCC8A39C}" srcId="{F4E7320B-1937-42A9-A20A-1AC9F8BCAA01}" destId="{C2B89DAB-E852-4708-A669-EC257A32EAD1}" srcOrd="0" destOrd="0" parTransId="{53400F92-64B9-4EA6-8334-F4F37189E917}" sibTransId="{C5F34D86-D917-4E9B-A66F-A408CF2FDFE8}"/>
    <dgm:cxn modelId="{0F1E48FE-7EFE-421B-823C-D0D2C2793F20}" srcId="{F4E7320B-1937-42A9-A20A-1AC9F8BCAA01}" destId="{FD80A7DC-6BDD-47A6-920A-5DBF0541BA3D}" srcOrd="3" destOrd="0" parTransId="{49F235CB-DCD4-4E83-979A-AB1DE94ED320}" sibTransId="{59799549-8351-431E-9FE4-99744D03D1A8}"/>
    <dgm:cxn modelId="{95BDE33B-3701-4431-9F05-46DD213241E1}" type="presParOf" srcId="{B2EF7A41-E708-4D36-BDE9-5110635EA13F}" destId="{1E2E24D9-5AFE-469C-844C-60CC56D51A51}" srcOrd="0" destOrd="0" presId="urn:microsoft.com/office/officeart/2018/5/layout/CenteredIconLabelDescriptionList"/>
    <dgm:cxn modelId="{635900D9-6E5B-4F1F-98DC-EBC7A74E1FBB}" type="presParOf" srcId="{1E2E24D9-5AFE-469C-844C-60CC56D51A51}" destId="{3DF8F996-1D65-46DF-938D-8349AD4BC32C}" srcOrd="0" destOrd="0" presId="urn:microsoft.com/office/officeart/2018/5/layout/CenteredIconLabelDescriptionList"/>
    <dgm:cxn modelId="{2D5D106A-CFED-4321-9E0E-BBE8B364FEEF}" type="presParOf" srcId="{1E2E24D9-5AFE-469C-844C-60CC56D51A51}" destId="{1BCA20C0-7399-438B-A0D6-CE688C3F4DAE}" srcOrd="1" destOrd="0" presId="urn:microsoft.com/office/officeart/2018/5/layout/CenteredIconLabelDescriptionList"/>
    <dgm:cxn modelId="{A7F6789D-5CFA-4F70-95EE-CD27656D2DE6}" type="presParOf" srcId="{1E2E24D9-5AFE-469C-844C-60CC56D51A51}" destId="{FC5C356B-8838-4D96-BBC5-270C79EACDE1}" srcOrd="2" destOrd="0" presId="urn:microsoft.com/office/officeart/2018/5/layout/CenteredIconLabelDescriptionList"/>
    <dgm:cxn modelId="{CE975916-6FC4-416D-A997-D9905D722221}" type="presParOf" srcId="{1E2E24D9-5AFE-469C-844C-60CC56D51A51}" destId="{2C8D47BD-E51B-4BE6-AEDF-F1214BF27B75}" srcOrd="3" destOrd="0" presId="urn:microsoft.com/office/officeart/2018/5/layout/CenteredIconLabelDescriptionList"/>
    <dgm:cxn modelId="{C1874649-8B2A-4A33-92EB-30F4875B2DC7}" type="presParOf" srcId="{1E2E24D9-5AFE-469C-844C-60CC56D51A51}" destId="{E2CF6169-C636-4651-A59B-8E6E7760C92F}" srcOrd="4" destOrd="0" presId="urn:microsoft.com/office/officeart/2018/5/layout/CenteredIconLabelDescriptionList"/>
    <dgm:cxn modelId="{F6165A4D-21AB-4B30-904E-583A0101A7D8}" type="presParOf" srcId="{B2EF7A41-E708-4D36-BDE9-5110635EA13F}" destId="{504A7AA5-EE3D-4472-80D4-C37AFEC81958}" srcOrd="1" destOrd="0" presId="urn:microsoft.com/office/officeart/2018/5/layout/CenteredIconLabelDescriptionList"/>
    <dgm:cxn modelId="{29A5A922-0892-4B53-BD0C-62DBD0F37C98}" type="presParOf" srcId="{B2EF7A41-E708-4D36-BDE9-5110635EA13F}" destId="{D716E1B1-8A2C-4E25-B810-6FB3FCEEFA48}" srcOrd="2" destOrd="0" presId="urn:microsoft.com/office/officeart/2018/5/layout/CenteredIconLabelDescriptionList"/>
    <dgm:cxn modelId="{6D5546B9-BE5B-4C56-9473-7F66EEC25ABF}" type="presParOf" srcId="{D716E1B1-8A2C-4E25-B810-6FB3FCEEFA48}" destId="{A3E7C3F6-E01D-47F1-B814-D748E784DB57}" srcOrd="0" destOrd="0" presId="urn:microsoft.com/office/officeart/2018/5/layout/CenteredIconLabelDescriptionList"/>
    <dgm:cxn modelId="{5CE90623-CEC8-48E5-8304-4B9DFFB66003}" type="presParOf" srcId="{D716E1B1-8A2C-4E25-B810-6FB3FCEEFA48}" destId="{28C34584-1624-48FE-B5BB-92A91763BB66}" srcOrd="1" destOrd="0" presId="urn:microsoft.com/office/officeart/2018/5/layout/CenteredIconLabelDescriptionList"/>
    <dgm:cxn modelId="{E5627597-5820-40E7-9E04-1E995EFFA6FF}" type="presParOf" srcId="{D716E1B1-8A2C-4E25-B810-6FB3FCEEFA48}" destId="{B06246DB-52BD-4C8A-B190-4A3F08AC8911}" srcOrd="2" destOrd="0" presId="urn:microsoft.com/office/officeart/2018/5/layout/CenteredIconLabelDescriptionList"/>
    <dgm:cxn modelId="{0A5890B7-959F-4619-B097-45D909B9F9B0}" type="presParOf" srcId="{D716E1B1-8A2C-4E25-B810-6FB3FCEEFA48}" destId="{96FF57BB-6385-49E9-83EB-5A0573D71CF8}" srcOrd="3" destOrd="0" presId="urn:microsoft.com/office/officeart/2018/5/layout/CenteredIconLabelDescriptionList"/>
    <dgm:cxn modelId="{79452F36-5BD4-46FA-ADA0-9515F6E2D191}" type="presParOf" srcId="{D716E1B1-8A2C-4E25-B810-6FB3FCEEFA48}" destId="{4F9D07CC-1CA3-4EE8-B2DB-1DD1A062535E}" srcOrd="4" destOrd="0" presId="urn:microsoft.com/office/officeart/2018/5/layout/CenteredIconLabelDescriptionList"/>
    <dgm:cxn modelId="{B30F4045-3591-4786-A422-5D41B84BF8D9}" type="presParOf" srcId="{B2EF7A41-E708-4D36-BDE9-5110635EA13F}" destId="{8FFC55CD-A318-4333-9085-5E14D365EEE6}" srcOrd="3" destOrd="0" presId="urn:microsoft.com/office/officeart/2018/5/layout/CenteredIconLabelDescriptionList"/>
    <dgm:cxn modelId="{769088B1-A202-41A1-8A9A-2BEC251A01AB}" type="presParOf" srcId="{B2EF7A41-E708-4D36-BDE9-5110635EA13F}" destId="{72E1333A-0097-46BE-B56A-44AAB2BE8FAD}" srcOrd="4" destOrd="0" presId="urn:microsoft.com/office/officeart/2018/5/layout/CenteredIconLabelDescriptionList"/>
    <dgm:cxn modelId="{3412BFC9-4EEE-4BEA-A3D3-B52A46314A78}" type="presParOf" srcId="{72E1333A-0097-46BE-B56A-44AAB2BE8FAD}" destId="{7631EDA9-31D3-4CAC-96DE-32B1DFE1DC49}" srcOrd="0" destOrd="0" presId="urn:microsoft.com/office/officeart/2018/5/layout/CenteredIconLabelDescriptionList"/>
    <dgm:cxn modelId="{8ADB861E-B657-4426-84D3-E99883141AFC}" type="presParOf" srcId="{72E1333A-0097-46BE-B56A-44AAB2BE8FAD}" destId="{9E922BDA-3507-44F2-8D35-A3D29EC3854C}" srcOrd="1" destOrd="0" presId="urn:microsoft.com/office/officeart/2018/5/layout/CenteredIconLabelDescriptionList"/>
    <dgm:cxn modelId="{A53A28F0-73BE-4EA5-A966-C9A298843F72}" type="presParOf" srcId="{72E1333A-0097-46BE-B56A-44AAB2BE8FAD}" destId="{A20B88CA-6C55-44FB-A669-5B85BFF26F46}" srcOrd="2" destOrd="0" presId="urn:microsoft.com/office/officeart/2018/5/layout/CenteredIconLabelDescriptionList"/>
    <dgm:cxn modelId="{DA8AC709-B271-4A8D-A66C-5865EA3EDE7F}" type="presParOf" srcId="{72E1333A-0097-46BE-B56A-44AAB2BE8FAD}" destId="{19D00072-3DD4-4DD3-8C64-437AF2129DF1}" srcOrd="3" destOrd="0" presId="urn:microsoft.com/office/officeart/2018/5/layout/CenteredIconLabelDescriptionList"/>
    <dgm:cxn modelId="{E28730D8-8EDA-421C-89E8-6219BE595280}" type="presParOf" srcId="{72E1333A-0097-46BE-B56A-44AAB2BE8FAD}" destId="{EE21AE7E-B370-4E75-A060-56D86AD292D5}" srcOrd="4" destOrd="0" presId="urn:microsoft.com/office/officeart/2018/5/layout/CenteredIconLabelDescriptionList"/>
    <dgm:cxn modelId="{4715BC87-7478-4F6A-AC03-E7C2CC3469A1}" type="presParOf" srcId="{B2EF7A41-E708-4D36-BDE9-5110635EA13F}" destId="{F315FD34-4BD3-4452-8B96-01BE447AB223}" srcOrd="5" destOrd="0" presId="urn:microsoft.com/office/officeart/2018/5/layout/CenteredIconLabelDescriptionList"/>
    <dgm:cxn modelId="{76FA6199-2C56-4BEF-A1A9-06A4F6824D6E}" type="presParOf" srcId="{B2EF7A41-E708-4D36-BDE9-5110635EA13F}" destId="{008E94B6-4DBE-4853-B58D-12A3E55B26CD}" srcOrd="6" destOrd="0" presId="urn:microsoft.com/office/officeart/2018/5/layout/CenteredIconLabelDescriptionList"/>
    <dgm:cxn modelId="{F06E5CF8-E52F-43C7-A8D8-A3CE790B7440}" type="presParOf" srcId="{008E94B6-4DBE-4853-B58D-12A3E55B26CD}" destId="{C7D2C1C7-8E0A-4C73-8FFD-27DF5D731B6A}" srcOrd="0" destOrd="0" presId="urn:microsoft.com/office/officeart/2018/5/layout/CenteredIconLabelDescriptionList"/>
    <dgm:cxn modelId="{51C1CAA9-B180-4902-B3DC-BF4AE63D9D13}" type="presParOf" srcId="{008E94B6-4DBE-4853-B58D-12A3E55B26CD}" destId="{F48B8030-AA98-4194-8B9A-7AB0D291DD5F}" srcOrd="1" destOrd="0" presId="urn:microsoft.com/office/officeart/2018/5/layout/CenteredIconLabelDescriptionList"/>
    <dgm:cxn modelId="{32435CCE-1F7A-43BA-9F97-D14A316D1CA0}" type="presParOf" srcId="{008E94B6-4DBE-4853-B58D-12A3E55B26CD}" destId="{24B19D99-6D2D-49C9-A1C8-F2A01DE3F8FE}" srcOrd="2" destOrd="0" presId="urn:microsoft.com/office/officeart/2018/5/layout/CenteredIconLabelDescriptionList"/>
    <dgm:cxn modelId="{F73F4933-647C-45BE-8EE2-D7BD11C31C27}" type="presParOf" srcId="{008E94B6-4DBE-4853-B58D-12A3E55B26CD}" destId="{FC0DF3DE-112C-4F2F-85B6-D02F52A4C6F7}" srcOrd="3" destOrd="0" presId="urn:microsoft.com/office/officeart/2018/5/layout/CenteredIconLabelDescriptionList"/>
    <dgm:cxn modelId="{E5E1A216-0B97-4BE8-A031-0867E424AE60}" type="presParOf" srcId="{008E94B6-4DBE-4853-B58D-12A3E55B26CD}" destId="{3154905E-A3C4-4114-88A8-F34289D7097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432F61-DE1A-43AC-85E5-14EAB241654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86B9C2A-DF78-4234-A367-C705141EE99F}">
      <dgm:prSet/>
      <dgm:spPr/>
      <dgm:t>
        <a:bodyPr/>
        <a:lstStyle/>
        <a:p>
          <a:r>
            <a:rPr lang="en-GB"/>
            <a:t>Improving tax collection efficiency. </a:t>
          </a:r>
          <a:endParaRPr lang="en-US"/>
        </a:p>
      </dgm:t>
    </dgm:pt>
    <dgm:pt modelId="{A75B2524-32B3-42CD-AF3A-6772973638B2}" type="parTrans" cxnId="{8271C45E-ED22-4B9C-9AB9-DA417870194F}">
      <dgm:prSet/>
      <dgm:spPr/>
      <dgm:t>
        <a:bodyPr/>
        <a:lstStyle/>
        <a:p>
          <a:endParaRPr lang="en-US"/>
        </a:p>
      </dgm:t>
    </dgm:pt>
    <dgm:pt modelId="{58DECFA5-DCBA-4472-9EFE-5611FA3F86F3}" type="sibTrans" cxnId="{8271C45E-ED22-4B9C-9AB9-DA417870194F}">
      <dgm:prSet/>
      <dgm:spPr/>
      <dgm:t>
        <a:bodyPr/>
        <a:lstStyle/>
        <a:p>
          <a:endParaRPr lang="en-US"/>
        </a:p>
      </dgm:t>
    </dgm:pt>
    <dgm:pt modelId="{4BF3AA19-8601-4E0C-83CE-927DD3C5BB3D}">
      <dgm:prSet/>
      <dgm:spPr/>
      <dgm:t>
        <a:bodyPr/>
        <a:lstStyle/>
        <a:p>
          <a:r>
            <a:rPr lang="en-GB" dirty="0"/>
            <a:t>Capacity in RRA and other institutions</a:t>
          </a:r>
          <a:endParaRPr lang="en-US" dirty="0"/>
        </a:p>
      </dgm:t>
    </dgm:pt>
    <dgm:pt modelId="{F0AF79AB-D787-48A1-B1EF-17513123770D}" type="parTrans" cxnId="{361EA7CD-CEE3-4996-BFDC-2E18ACFAFC0A}">
      <dgm:prSet/>
      <dgm:spPr/>
      <dgm:t>
        <a:bodyPr/>
        <a:lstStyle/>
        <a:p>
          <a:endParaRPr lang="en-US"/>
        </a:p>
      </dgm:t>
    </dgm:pt>
    <dgm:pt modelId="{E10DCF5C-2176-4117-B0FF-A2C18373CDF0}" type="sibTrans" cxnId="{361EA7CD-CEE3-4996-BFDC-2E18ACFAFC0A}">
      <dgm:prSet/>
      <dgm:spPr/>
      <dgm:t>
        <a:bodyPr/>
        <a:lstStyle/>
        <a:p>
          <a:endParaRPr lang="en-US"/>
        </a:p>
      </dgm:t>
    </dgm:pt>
    <dgm:pt modelId="{10FE5C8A-987A-4E68-861D-108904A98772}">
      <dgm:prSet/>
      <dgm:spPr/>
      <dgm:t>
        <a:bodyPr/>
        <a:lstStyle/>
        <a:p>
          <a:r>
            <a:rPr lang="en-GB"/>
            <a:t>Prudent use of collected resources</a:t>
          </a:r>
          <a:endParaRPr lang="en-US"/>
        </a:p>
      </dgm:t>
    </dgm:pt>
    <dgm:pt modelId="{BC1B931A-C0CD-438B-AF81-19AF97EF0EA5}" type="parTrans" cxnId="{F15C3854-927C-41C7-B87A-1B289077BE90}">
      <dgm:prSet/>
      <dgm:spPr/>
      <dgm:t>
        <a:bodyPr/>
        <a:lstStyle/>
        <a:p>
          <a:endParaRPr lang="en-US"/>
        </a:p>
      </dgm:t>
    </dgm:pt>
    <dgm:pt modelId="{CD9A324B-13B4-4EB3-ACEC-35055C176B6B}" type="sibTrans" cxnId="{F15C3854-927C-41C7-B87A-1B289077BE90}">
      <dgm:prSet/>
      <dgm:spPr/>
      <dgm:t>
        <a:bodyPr/>
        <a:lstStyle/>
        <a:p>
          <a:endParaRPr lang="en-US"/>
        </a:p>
      </dgm:t>
    </dgm:pt>
    <dgm:pt modelId="{0CE4FB3D-8415-4E1F-8044-31326038E368}">
      <dgm:prSet/>
      <dgm:spPr/>
      <dgm:t>
        <a:bodyPr/>
        <a:lstStyle/>
        <a:p>
          <a:r>
            <a:rPr lang="en-GB"/>
            <a:t>Efficiency gains</a:t>
          </a:r>
          <a:endParaRPr lang="en-US"/>
        </a:p>
      </dgm:t>
    </dgm:pt>
    <dgm:pt modelId="{F2AD1AB2-C082-4BDD-9368-30511FF30750}" type="parTrans" cxnId="{40324EC0-AA83-4816-9DDC-EC6232C0078A}">
      <dgm:prSet/>
      <dgm:spPr/>
      <dgm:t>
        <a:bodyPr/>
        <a:lstStyle/>
        <a:p>
          <a:endParaRPr lang="en-US"/>
        </a:p>
      </dgm:t>
    </dgm:pt>
    <dgm:pt modelId="{87EA1F09-C2AB-4F6A-A0F4-A8BB4F52B9E6}" type="sibTrans" cxnId="{40324EC0-AA83-4816-9DDC-EC6232C0078A}">
      <dgm:prSet/>
      <dgm:spPr/>
      <dgm:t>
        <a:bodyPr/>
        <a:lstStyle/>
        <a:p>
          <a:endParaRPr lang="en-US"/>
        </a:p>
      </dgm:t>
    </dgm:pt>
    <dgm:pt modelId="{525B5E6C-E3AA-4E53-B478-984FF18ACB88}">
      <dgm:prSet/>
      <dgm:spPr/>
      <dgm:t>
        <a:bodyPr/>
        <a:lstStyle/>
        <a:p>
          <a:r>
            <a:rPr lang="en-GB"/>
            <a:t>Combating tax evasion and illicit financial flows (IFF).</a:t>
          </a:r>
          <a:endParaRPr lang="en-US"/>
        </a:p>
      </dgm:t>
    </dgm:pt>
    <dgm:pt modelId="{0FEC006D-E687-4691-B67A-7C8FDEE4E894}" type="parTrans" cxnId="{A62D7E6B-9C25-491D-86D9-1D1404F13C68}">
      <dgm:prSet/>
      <dgm:spPr/>
      <dgm:t>
        <a:bodyPr/>
        <a:lstStyle/>
        <a:p>
          <a:endParaRPr lang="en-US"/>
        </a:p>
      </dgm:t>
    </dgm:pt>
    <dgm:pt modelId="{02733E75-9F27-4DCE-99F0-263EB1F5E54F}" type="sibTrans" cxnId="{A62D7E6B-9C25-491D-86D9-1D1404F13C68}">
      <dgm:prSet/>
      <dgm:spPr/>
      <dgm:t>
        <a:bodyPr/>
        <a:lstStyle/>
        <a:p>
          <a:endParaRPr lang="en-US"/>
        </a:p>
      </dgm:t>
    </dgm:pt>
    <dgm:pt modelId="{ABB21574-A614-4039-B636-0601A4BA9E85}">
      <dgm:prSet/>
      <dgm:spPr/>
      <dgm:t>
        <a:bodyPr/>
        <a:lstStyle/>
        <a:p>
          <a:r>
            <a:rPr lang="en-GB"/>
            <a:t>Big ticket item in Africa $50 bn annually – double the ODA coming to Africa</a:t>
          </a:r>
          <a:endParaRPr lang="en-US"/>
        </a:p>
      </dgm:t>
    </dgm:pt>
    <dgm:pt modelId="{33BC05EC-8D2F-4304-96E3-01463306C1C7}" type="parTrans" cxnId="{9D1A7410-8E59-4053-9BA7-1AF1E6FD3B8D}">
      <dgm:prSet/>
      <dgm:spPr/>
      <dgm:t>
        <a:bodyPr/>
        <a:lstStyle/>
        <a:p>
          <a:endParaRPr lang="en-US"/>
        </a:p>
      </dgm:t>
    </dgm:pt>
    <dgm:pt modelId="{CEEFA940-53B8-4CC4-97EB-D7EA0BCFCBC2}" type="sibTrans" cxnId="{9D1A7410-8E59-4053-9BA7-1AF1E6FD3B8D}">
      <dgm:prSet/>
      <dgm:spPr/>
      <dgm:t>
        <a:bodyPr/>
        <a:lstStyle/>
        <a:p>
          <a:endParaRPr lang="en-US"/>
        </a:p>
      </dgm:t>
    </dgm:pt>
    <dgm:pt modelId="{72C48215-5DA6-4376-8124-F9CDB8E324B0}">
      <dgm:prSet/>
      <dgm:spPr/>
      <dgm:t>
        <a:bodyPr/>
        <a:lstStyle/>
        <a:p>
          <a:r>
            <a:rPr lang="en-GB"/>
            <a:t>Promoting financial inclusion and literacy.</a:t>
          </a:r>
          <a:endParaRPr lang="en-US"/>
        </a:p>
      </dgm:t>
    </dgm:pt>
    <dgm:pt modelId="{5C6C69A2-6778-493D-864B-00A950232BBF}" type="parTrans" cxnId="{A3470846-632F-4D96-B07E-11F36F8700EB}">
      <dgm:prSet/>
      <dgm:spPr/>
      <dgm:t>
        <a:bodyPr/>
        <a:lstStyle/>
        <a:p>
          <a:endParaRPr lang="en-US"/>
        </a:p>
      </dgm:t>
    </dgm:pt>
    <dgm:pt modelId="{8AF8F81F-B1BB-49A3-8334-D0FBB2B152A4}" type="sibTrans" cxnId="{A3470846-632F-4D96-B07E-11F36F8700EB}">
      <dgm:prSet/>
      <dgm:spPr/>
      <dgm:t>
        <a:bodyPr/>
        <a:lstStyle/>
        <a:p>
          <a:endParaRPr lang="en-US"/>
        </a:p>
      </dgm:t>
    </dgm:pt>
    <dgm:pt modelId="{B8437F39-D861-455D-AB40-E549C2C161EB}">
      <dgm:prSet/>
      <dgm:spPr/>
      <dgm:t>
        <a:bodyPr/>
        <a:lstStyle/>
        <a:p>
          <a:r>
            <a:rPr lang="en-ZA"/>
            <a:t>Rwanda is at 96%</a:t>
          </a:r>
          <a:endParaRPr lang="en-US"/>
        </a:p>
      </dgm:t>
    </dgm:pt>
    <dgm:pt modelId="{922B09B0-7F91-4880-88B3-BF05570BD2B5}" type="parTrans" cxnId="{507961C5-2171-4544-A114-2F923FF36FE0}">
      <dgm:prSet/>
      <dgm:spPr/>
      <dgm:t>
        <a:bodyPr/>
        <a:lstStyle/>
        <a:p>
          <a:endParaRPr lang="en-US"/>
        </a:p>
      </dgm:t>
    </dgm:pt>
    <dgm:pt modelId="{A89C5B1E-B58C-43F3-939C-F643685D132E}" type="sibTrans" cxnId="{507961C5-2171-4544-A114-2F923FF36FE0}">
      <dgm:prSet/>
      <dgm:spPr/>
      <dgm:t>
        <a:bodyPr/>
        <a:lstStyle/>
        <a:p>
          <a:endParaRPr lang="en-US"/>
        </a:p>
      </dgm:t>
    </dgm:pt>
    <dgm:pt modelId="{1015A945-D9F9-44FA-A926-6E233BBE940D}">
      <dgm:prSet/>
      <dgm:spPr/>
      <dgm:t>
        <a:bodyPr/>
        <a:lstStyle/>
        <a:p>
          <a:r>
            <a:rPr lang="en-ZA"/>
            <a:t>Banked individuals remains at 22%</a:t>
          </a:r>
          <a:endParaRPr lang="en-US"/>
        </a:p>
      </dgm:t>
    </dgm:pt>
    <dgm:pt modelId="{AC65C215-81BE-4A6A-9BAE-C79B68C1A157}" type="parTrans" cxnId="{E4B5F5E0-1EFE-4117-AA6C-2BD1E4F8B4EE}">
      <dgm:prSet/>
      <dgm:spPr/>
      <dgm:t>
        <a:bodyPr/>
        <a:lstStyle/>
        <a:p>
          <a:endParaRPr lang="en-US"/>
        </a:p>
      </dgm:t>
    </dgm:pt>
    <dgm:pt modelId="{1495CAF2-A986-4E90-B7FB-9A817838DF4E}" type="sibTrans" cxnId="{E4B5F5E0-1EFE-4117-AA6C-2BD1E4F8B4EE}">
      <dgm:prSet/>
      <dgm:spPr/>
      <dgm:t>
        <a:bodyPr/>
        <a:lstStyle/>
        <a:p>
          <a:endParaRPr lang="en-US"/>
        </a:p>
      </dgm:t>
    </dgm:pt>
    <dgm:pt modelId="{A2AA3EB3-29AE-4FF2-8F3D-0DB34DBFD1BD}" type="pres">
      <dgm:prSet presAssocID="{FD432F61-DE1A-43AC-85E5-14EAB241654E}" presName="Name0" presStyleCnt="0">
        <dgm:presLayoutVars>
          <dgm:dir/>
          <dgm:animLvl val="lvl"/>
          <dgm:resizeHandles val="exact"/>
        </dgm:presLayoutVars>
      </dgm:prSet>
      <dgm:spPr/>
    </dgm:pt>
    <dgm:pt modelId="{CA44847B-20C6-4F75-8872-B2C1300E99CE}" type="pres">
      <dgm:prSet presAssocID="{72C48215-5DA6-4376-8124-F9CDB8E324B0}" presName="boxAndChildren" presStyleCnt="0"/>
      <dgm:spPr/>
    </dgm:pt>
    <dgm:pt modelId="{CB24E131-17B0-4754-859E-9B0B17E83546}" type="pres">
      <dgm:prSet presAssocID="{72C48215-5DA6-4376-8124-F9CDB8E324B0}" presName="parentTextBox" presStyleLbl="alignNode1" presStyleIdx="0" presStyleCnt="3"/>
      <dgm:spPr/>
    </dgm:pt>
    <dgm:pt modelId="{9CD2CDC8-B939-46C8-9E45-E476827AA4E0}" type="pres">
      <dgm:prSet presAssocID="{72C48215-5DA6-4376-8124-F9CDB8E324B0}" presName="descendantBox" presStyleLbl="bgAccFollowNode1" presStyleIdx="0" presStyleCnt="3"/>
      <dgm:spPr/>
    </dgm:pt>
    <dgm:pt modelId="{3FF1E944-B4F3-41F3-96D4-331EAC19C4F2}" type="pres">
      <dgm:prSet presAssocID="{02733E75-9F27-4DCE-99F0-263EB1F5E54F}" presName="sp" presStyleCnt="0"/>
      <dgm:spPr/>
    </dgm:pt>
    <dgm:pt modelId="{129018EA-DC9A-4545-93BF-CEABD22B7E0B}" type="pres">
      <dgm:prSet presAssocID="{525B5E6C-E3AA-4E53-B478-984FF18ACB88}" presName="arrowAndChildren" presStyleCnt="0"/>
      <dgm:spPr/>
    </dgm:pt>
    <dgm:pt modelId="{61A43A29-F3D7-4F76-894A-5BD7A8ED5410}" type="pres">
      <dgm:prSet presAssocID="{525B5E6C-E3AA-4E53-B478-984FF18ACB88}" presName="parentTextArrow" presStyleLbl="node1" presStyleIdx="0" presStyleCnt="0"/>
      <dgm:spPr/>
    </dgm:pt>
    <dgm:pt modelId="{76B98819-A0FC-4C50-95CE-10944C566BA7}" type="pres">
      <dgm:prSet presAssocID="{525B5E6C-E3AA-4E53-B478-984FF18ACB88}" presName="arrow" presStyleLbl="alignNode1" presStyleIdx="1" presStyleCnt="3"/>
      <dgm:spPr/>
    </dgm:pt>
    <dgm:pt modelId="{C13263C0-9204-4031-B598-256DA25B5F6C}" type="pres">
      <dgm:prSet presAssocID="{525B5E6C-E3AA-4E53-B478-984FF18ACB88}" presName="descendantArrow" presStyleLbl="bgAccFollowNode1" presStyleIdx="1" presStyleCnt="3"/>
      <dgm:spPr/>
    </dgm:pt>
    <dgm:pt modelId="{B54FC0FD-EB05-4486-8A49-A20A5BE4E7EE}" type="pres">
      <dgm:prSet presAssocID="{58DECFA5-DCBA-4472-9EFE-5611FA3F86F3}" presName="sp" presStyleCnt="0"/>
      <dgm:spPr/>
    </dgm:pt>
    <dgm:pt modelId="{40DDD0A9-18A9-41BC-9633-79EB5D350B81}" type="pres">
      <dgm:prSet presAssocID="{D86B9C2A-DF78-4234-A367-C705141EE99F}" presName="arrowAndChildren" presStyleCnt="0"/>
      <dgm:spPr/>
    </dgm:pt>
    <dgm:pt modelId="{B71F5201-E354-47C8-872A-77332A91F31C}" type="pres">
      <dgm:prSet presAssocID="{D86B9C2A-DF78-4234-A367-C705141EE99F}" presName="parentTextArrow" presStyleLbl="node1" presStyleIdx="0" presStyleCnt="0"/>
      <dgm:spPr/>
    </dgm:pt>
    <dgm:pt modelId="{57956AAC-ED89-48F8-B662-9371FA847486}" type="pres">
      <dgm:prSet presAssocID="{D86B9C2A-DF78-4234-A367-C705141EE99F}" presName="arrow" presStyleLbl="alignNode1" presStyleIdx="2" presStyleCnt="3"/>
      <dgm:spPr/>
    </dgm:pt>
    <dgm:pt modelId="{FDB80AE6-24CD-4728-B1CF-8C02FC6B85DC}" type="pres">
      <dgm:prSet presAssocID="{D86B9C2A-DF78-4234-A367-C705141EE99F}" presName="descendantArrow" presStyleLbl="bgAccFollowNode1" presStyleIdx="2" presStyleCnt="3"/>
      <dgm:spPr/>
    </dgm:pt>
  </dgm:ptLst>
  <dgm:cxnLst>
    <dgm:cxn modelId="{D769360B-030E-43E4-80D1-19DB486F20C0}" type="presOf" srcId="{D86B9C2A-DF78-4234-A367-C705141EE99F}" destId="{B71F5201-E354-47C8-872A-77332A91F31C}" srcOrd="0" destOrd="0" presId="urn:microsoft.com/office/officeart/2016/7/layout/VerticalDownArrowProcess"/>
    <dgm:cxn modelId="{9D1A7410-8E59-4053-9BA7-1AF1E6FD3B8D}" srcId="{525B5E6C-E3AA-4E53-B478-984FF18ACB88}" destId="{ABB21574-A614-4039-B636-0601A4BA9E85}" srcOrd="0" destOrd="0" parTransId="{33BC05EC-8D2F-4304-96E3-01463306C1C7}" sibTransId="{CEEFA940-53B8-4CC4-97EB-D7EA0BCFCBC2}"/>
    <dgm:cxn modelId="{A1646819-93AB-4969-87D0-1AA4C490B0C4}" type="presOf" srcId="{D86B9C2A-DF78-4234-A367-C705141EE99F}" destId="{57956AAC-ED89-48F8-B662-9371FA847486}" srcOrd="1" destOrd="0" presId="urn:microsoft.com/office/officeart/2016/7/layout/VerticalDownArrowProcess"/>
    <dgm:cxn modelId="{A3470846-632F-4D96-B07E-11F36F8700EB}" srcId="{FD432F61-DE1A-43AC-85E5-14EAB241654E}" destId="{72C48215-5DA6-4376-8124-F9CDB8E324B0}" srcOrd="2" destOrd="0" parTransId="{5C6C69A2-6778-493D-864B-00A950232BBF}" sibTransId="{8AF8F81F-B1BB-49A3-8334-D0FBB2B152A4}"/>
    <dgm:cxn modelId="{8B6FF34C-3111-4766-982F-1CAC9D4C3A32}" type="presOf" srcId="{0CE4FB3D-8415-4E1F-8044-31326038E368}" destId="{FDB80AE6-24CD-4728-B1CF-8C02FC6B85DC}" srcOrd="0" destOrd="2" presId="urn:microsoft.com/office/officeart/2016/7/layout/VerticalDownArrowProcess"/>
    <dgm:cxn modelId="{F15C3854-927C-41C7-B87A-1B289077BE90}" srcId="{D86B9C2A-DF78-4234-A367-C705141EE99F}" destId="{10FE5C8A-987A-4E68-861D-108904A98772}" srcOrd="1" destOrd="0" parTransId="{BC1B931A-C0CD-438B-AF81-19AF97EF0EA5}" sibTransId="{CD9A324B-13B4-4EB3-ACEC-35055C176B6B}"/>
    <dgm:cxn modelId="{7DAE3C55-518C-4470-96CC-C2AAD31DF8F2}" type="presOf" srcId="{525B5E6C-E3AA-4E53-B478-984FF18ACB88}" destId="{76B98819-A0FC-4C50-95CE-10944C566BA7}" srcOrd="1" destOrd="0" presId="urn:microsoft.com/office/officeart/2016/7/layout/VerticalDownArrowProcess"/>
    <dgm:cxn modelId="{8271C45E-ED22-4B9C-9AB9-DA417870194F}" srcId="{FD432F61-DE1A-43AC-85E5-14EAB241654E}" destId="{D86B9C2A-DF78-4234-A367-C705141EE99F}" srcOrd="0" destOrd="0" parTransId="{A75B2524-32B3-42CD-AF3A-6772973638B2}" sibTransId="{58DECFA5-DCBA-4472-9EFE-5611FA3F86F3}"/>
    <dgm:cxn modelId="{A62D7E6B-9C25-491D-86D9-1D1404F13C68}" srcId="{FD432F61-DE1A-43AC-85E5-14EAB241654E}" destId="{525B5E6C-E3AA-4E53-B478-984FF18ACB88}" srcOrd="1" destOrd="0" parTransId="{0FEC006D-E687-4691-B67A-7C8FDEE4E894}" sibTransId="{02733E75-9F27-4DCE-99F0-263EB1F5E54F}"/>
    <dgm:cxn modelId="{3F1DF972-375B-4589-A3BD-41124227549A}" type="presOf" srcId="{72C48215-5DA6-4376-8124-F9CDB8E324B0}" destId="{CB24E131-17B0-4754-859E-9B0B17E83546}" srcOrd="0" destOrd="0" presId="urn:microsoft.com/office/officeart/2016/7/layout/VerticalDownArrowProcess"/>
    <dgm:cxn modelId="{F2C0E873-3ACC-4A4A-AAA1-D99360A99F72}" type="presOf" srcId="{1015A945-D9F9-44FA-A926-6E233BBE940D}" destId="{9CD2CDC8-B939-46C8-9E45-E476827AA4E0}" srcOrd="0" destOrd="1" presId="urn:microsoft.com/office/officeart/2016/7/layout/VerticalDownArrowProcess"/>
    <dgm:cxn modelId="{BF73B878-3EF8-4326-97AF-53D8A7D9C2BF}" type="presOf" srcId="{4BF3AA19-8601-4E0C-83CE-927DD3C5BB3D}" destId="{FDB80AE6-24CD-4728-B1CF-8C02FC6B85DC}" srcOrd="0" destOrd="0" presId="urn:microsoft.com/office/officeart/2016/7/layout/VerticalDownArrowProcess"/>
    <dgm:cxn modelId="{8EEE4079-4901-4D2E-8F59-75351767C5BF}" type="presOf" srcId="{FD432F61-DE1A-43AC-85E5-14EAB241654E}" destId="{A2AA3EB3-29AE-4FF2-8F3D-0DB34DBFD1BD}" srcOrd="0" destOrd="0" presId="urn:microsoft.com/office/officeart/2016/7/layout/VerticalDownArrowProcess"/>
    <dgm:cxn modelId="{42BD867E-4ECC-4FD8-BE87-B2D2ABB0C307}" type="presOf" srcId="{ABB21574-A614-4039-B636-0601A4BA9E85}" destId="{C13263C0-9204-4031-B598-256DA25B5F6C}" srcOrd="0" destOrd="0" presId="urn:microsoft.com/office/officeart/2016/7/layout/VerticalDownArrowProcess"/>
    <dgm:cxn modelId="{531FF1AF-AE17-446E-916B-67F75049F2B9}" type="presOf" srcId="{B8437F39-D861-455D-AB40-E549C2C161EB}" destId="{9CD2CDC8-B939-46C8-9E45-E476827AA4E0}" srcOrd="0" destOrd="0" presId="urn:microsoft.com/office/officeart/2016/7/layout/VerticalDownArrowProcess"/>
    <dgm:cxn modelId="{A0B7A8BB-7581-4FF3-A4EE-B8A3DA40C334}" type="presOf" srcId="{525B5E6C-E3AA-4E53-B478-984FF18ACB88}" destId="{61A43A29-F3D7-4F76-894A-5BD7A8ED5410}" srcOrd="0" destOrd="0" presId="urn:microsoft.com/office/officeart/2016/7/layout/VerticalDownArrowProcess"/>
    <dgm:cxn modelId="{40324EC0-AA83-4816-9DDC-EC6232C0078A}" srcId="{D86B9C2A-DF78-4234-A367-C705141EE99F}" destId="{0CE4FB3D-8415-4E1F-8044-31326038E368}" srcOrd="2" destOrd="0" parTransId="{F2AD1AB2-C082-4BDD-9368-30511FF30750}" sibTransId="{87EA1F09-C2AB-4F6A-A0F4-A8BB4F52B9E6}"/>
    <dgm:cxn modelId="{507961C5-2171-4544-A114-2F923FF36FE0}" srcId="{72C48215-5DA6-4376-8124-F9CDB8E324B0}" destId="{B8437F39-D861-455D-AB40-E549C2C161EB}" srcOrd="0" destOrd="0" parTransId="{922B09B0-7F91-4880-88B3-BF05570BD2B5}" sibTransId="{A89C5B1E-B58C-43F3-939C-F643685D132E}"/>
    <dgm:cxn modelId="{361EA7CD-CEE3-4996-BFDC-2E18ACFAFC0A}" srcId="{D86B9C2A-DF78-4234-A367-C705141EE99F}" destId="{4BF3AA19-8601-4E0C-83CE-927DD3C5BB3D}" srcOrd="0" destOrd="0" parTransId="{F0AF79AB-D787-48A1-B1EF-17513123770D}" sibTransId="{E10DCF5C-2176-4117-B0FF-A2C18373CDF0}"/>
    <dgm:cxn modelId="{E4B5F5E0-1EFE-4117-AA6C-2BD1E4F8B4EE}" srcId="{72C48215-5DA6-4376-8124-F9CDB8E324B0}" destId="{1015A945-D9F9-44FA-A926-6E233BBE940D}" srcOrd="1" destOrd="0" parTransId="{AC65C215-81BE-4A6A-9BAE-C79B68C1A157}" sibTransId="{1495CAF2-A986-4E90-B7FB-9A817838DF4E}"/>
    <dgm:cxn modelId="{E268F1E8-A337-48AB-A1DA-9AA86B721FE3}" type="presOf" srcId="{10FE5C8A-987A-4E68-861D-108904A98772}" destId="{FDB80AE6-24CD-4728-B1CF-8C02FC6B85DC}" srcOrd="0" destOrd="1" presId="urn:microsoft.com/office/officeart/2016/7/layout/VerticalDownArrowProcess"/>
    <dgm:cxn modelId="{ED559453-0A35-4DE4-BB6D-D0FC45EEAD0D}" type="presParOf" srcId="{A2AA3EB3-29AE-4FF2-8F3D-0DB34DBFD1BD}" destId="{CA44847B-20C6-4F75-8872-B2C1300E99CE}" srcOrd="0" destOrd="0" presId="urn:microsoft.com/office/officeart/2016/7/layout/VerticalDownArrowProcess"/>
    <dgm:cxn modelId="{A986DD1D-D90E-46E3-B72A-7090FB7DBD32}" type="presParOf" srcId="{CA44847B-20C6-4F75-8872-B2C1300E99CE}" destId="{CB24E131-17B0-4754-859E-9B0B17E83546}" srcOrd="0" destOrd="0" presId="urn:microsoft.com/office/officeart/2016/7/layout/VerticalDownArrowProcess"/>
    <dgm:cxn modelId="{AF755862-6BA9-4FF0-8DA6-76470AD2C073}" type="presParOf" srcId="{CA44847B-20C6-4F75-8872-B2C1300E99CE}" destId="{9CD2CDC8-B939-46C8-9E45-E476827AA4E0}" srcOrd="1" destOrd="0" presId="urn:microsoft.com/office/officeart/2016/7/layout/VerticalDownArrowProcess"/>
    <dgm:cxn modelId="{7D077DB8-103F-4CE5-8C33-7DCA72FC95D1}" type="presParOf" srcId="{A2AA3EB3-29AE-4FF2-8F3D-0DB34DBFD1BD}" destId="{3FF1E944-B4F3-41F3-96D4-331EAC19C4F2}" srcOrd="1" destOrd="0" presId="urn:microsoft.com/office/officeart/2016/7/layout/VerticalDownArrowProcess"/>
    <dgm:cxn modelId="{E7E16C36-B475-4C74-AE33-5C1A9EBBCD0E}" type="presParOf" srcId="{A2AA3EB3-29AE-4FF2-8F3D-0DB34DBFD1BD}" destId="{129018EA-DC9A-4545-93BF-CEABD22B7E0B}" srcOrd="2" destOrd="0" presId="urn:microsoft.com/office/officeart/2016/7/layout/VerticalDownArrowProcess"/>
    <dgm:cxn modelId="{6DA4372C-EC3B-4CDF-BAB1-191DCD196B88}" type="presParOf" srcId="{129018EA-DC9A-4545-93BF-CEABD22B7E0B}" destId="{61A43A29-F3D7-4F76-894A-5BD7A8ED5410}" srcOrd="0" destOrd="0" presId="urn:microsoft.com/office/officeart/2016/7/layout/VerticalDownArrowProcess"/>
    <dgm:cxn modelId="{095FDF2A-E05E-4658-B85D-04FFEEA7DA5F}" type="presParOf" srcId="{129018EA-DC9A-4545-93BF-CEABD22B7E0B}" destId="{76B98819-A0FC-4C50-95CE-10944C566BA7}" srcOrd="1" destOrd="0" presId="urn:microsoft.com/office/officeart/2016/7/layout/VerticalDownArrowProcess"/>
    <dgm:cxn modelId="{0E98C96F-A000-4E25-82FD-06801D6F67C1}" type="presParOf" srcId="{129018EA-DC9A-4545-93BF-CEABD22B7E0B}" destId="{C13263C0-9204-4031-B598-256DA25B5F6C}" srcOrd="2" destOrd="0" presId="urn:microsoft.com/office/officeart/2016/7/layout/VerticalDownArrowProcess"/>
    <dgm:cxn modelId="{8F62D241-1649-4D4C-BFE4-3483E9860D2C}" type="presParOf" srcId="{A2AA3EB3-29AE-4FF2-8F3D-0DB34DBFD1BD}" destId="{B54FC0FD-EB05-4486-8A49-A20A5BE4E7EE}" srcOrd="3" destOrd="0" presId="urn:microsoft.com/office/officeart/2016/7/layout/VerticalDownArrowProcess"/>
    <dgm:cxn modelId="{8C9B23AB-3D60-4E98-A5F7-FC8B84685904}" type="presParOf" srcId="{A2AA3EB3-29AE-4FF2-8F3D-0DB34DBFD1BD}" destId="{40DDD0A9-18A9-41BC-9633-79EB5D350B81}" srcOrd="4" destOrd="0" presId="urn:microsoft.com/office/officeart/2016/7/layout/VerticalDownArrowProcess"/>
    <dgm:cxn modelId="{2A4F6A52-4ABC-4CAF-852F-5D9124024843}" type="presParOf" srcId="{40DDD0A9-18A9-41BC-9633-79EB5D350B81}" destId="{B71F5201-E354-47C8-872A-77332A91F31C}" srcOrd="0" destOrd="0" presId="urn:microsoft.com/office/officeart/2016/7/layout/VerticalDownArrowProcess"/>
    <dgm:cxn modelId="{6C11462E-6A7B-4EB6-9479-941C54AC6B88}" type="presParOf" srcId="{40DDD0A9-18A9-41BC-9633-79EB5D350B81}" destId="{57956AAC-ED89-48F8-B662-9371FA847486}" srcOrd="1" destOrd="0" presId="urn:microsoft.com/office/officeart/2016/7/layout/VerticalDownArrowProcess"/>
    <dgm:cxn modelId="{6E6BFADB-C5E2-4D89-97BA-55EAACFCE63B}" type="presParOf" srcId="{40DDD0A9-18A9-41BC-9633-79EB5D350B81}" destId="{FDB80AE6-24CD-4728-B1CF-8C02FC6B85DC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C8744F-C9B0-4349-A34F-46E31391495F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39D53F-7905-40F4-B20D-241D178CAA7A}">
      <dgm:prSet/>
      <dgm:spPr/>
      <dgm:t>
        <a:bodyPr/>
        <a:lstStyle/>
        <a:p>
          <a:r>
            <a:rPr lang="en-GB"/>
            <a:t>Aligning aid with national priorities.</a:t>
          </a:r>
          <a:endParaRPr lang="en-US"/>
        </a:p>
      </dgm:t>
    </dgm:pt>
    <dgm:pt modelId="{6789A331-7599-4D95-ABE6-310FD94B4AA2}" type="parTrans" cxnId="{D68C2429-E530-4B10-89FD-9BA1E0AC5349}">
      <dgm:prSet/>
      <dgm:spPr/>
      <dgm:t>
        <a:bodyPr/>
        <a:lstStyle/>
        <a:p>
          <a:endParaRPr lang="en-US"/>
        </a:p>
      </dgm:t>
    </dgm:pt>
    <dgm:pt modelId="{664D6DA3-4F29-4A4A-85AE-82AB7EDFA1DA}" type="sibTrans" cxnId="{D68C2429-E530-4B10-89FD-9BA1E0AC534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7C2529A-3CBA-4958-A827-0E5AD84FE091}">
      <dgm:prSet/>
      <dgm:spPr/>
      <dgm:t>
        <a:bodyPr/>
        <a:lstStyle/>
        <a:p>
          <a:r>
            <a:rPr lang="en-GB"/>
            <a:t>NST 2 Priorities and Vision 2050. SDGs and 2063?</a:t>
          </a:r>
          <a:endParaRPr lang="en-US"/>
        </a:p>
      </dgm:t>
    </dgm:pt>
    <dgm:pt modelId="{7AC12F6C-8A3E-416A-BD3E-6FE8DD2F76DF}" type="parTrans" cxnId="{C47EB515-0BF8-427A-99EC-FED2E5A4D632}">
      <dgm:prSet/>
      <dgm:spPr/>
      <dgm:t>
        <a:bodyPr/>
        <a:lstStyle/>
        <a:p>
          <a:endParaRPr lang="en-US"/>
        </a:p>
      </dgm:t>
    </dgm:pt>
    <dgm:pt modelId="{A14F4669-2FED-405C-8C43-8EA0613E43A0}" type="sibTrans" cxnId="{C47EB515-0BF8-427A-99EC-FED2E5A4D632}">
      <dgm:prSet/>
      <dgm:spPr/>
      <dgm:t>
        <a:bodyPr/>
        <a:lstStyle/>
        <a:p>
          <a:endParaRPr lang="en-US"/>
        </a:p>
      </dgm:t>
    </dgm:pt>
    <dgm:pt modelId="{FE67290A-28B0-4378-829D-407B24D543F8}">
      <dgm:prSet/>
      <dgm:spPr/>
      <dgm:t>
        <a:bodyPr/>
        <a:lstStyle/>
        <a:p>
          <a:r>
            <a:rPr lang="en-GB"/>
            <a:t>Enhancing the effectiveness of international aid.</a:t>
          </a:r>
          <a:endParaRPr lang="en-US"/>
        </a:p>
      </dgm:t>
    </dgm:pt>
    <dgm:pt modelId="{41C2D521-D749-4F3B-9BA8-D8669FB31298}" type="parTrans" cxnId="{A1F45D29-1E3D-42D7-BF38-84FBE4D55FB6}">
      <dgm:prSet/>
      <dgm:spPr/>
      <dgm:t>
        <a:bodyPr/>
        <a:lstStyle/>
        <a:p>
          <a:endParaRPr lang="en-US"/>
        </a:p>
      </dgm:t>
    </dgm:pt>
    <dgm:pt modelId="{F06CE7DA-F35C-4033-87FB-4F1AC7927BDE}" type="sibTrans" cxnId="{A1F45D29-1E3D-42D7-BF38-84FBE4D55FB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9F678F9-38DE-47F3-848A-7901E3B6C7DB}">
      <dgm:prSet/>
      <dgm:spPr/>
      <dgm:t>
        <a:bodyPr/>
        <a:lstStyle/>
        <a:p>
          <a:r>
            <a:rPr lang="en-GB"/>
            <a:t>DPAF in Rwanda is an annual assessment tool</a:t>
          </a:r>
          <a:endParaRPr lang="en-US"/>
        </a:p>
      </dgm:t>
    </dgm:pt>
    <dgm:pt modelId="{1518D9B7-CE84-4758-9C01-AADE8E013923}" type="parTrans" cxnId="{D4AD1E6E-B3F2-4720-9DA2-9268ACBE008D}">
      <dgm:prSet/>
      <dgm:spPr/>
      <dgm:t>
        <a:bodyPr/>
        <a:lstStyle/>
        <a:p>
          <a:endParaRPr lang="en-US"/>
        </a:p>
      </dgm:t>
    </dgm:pt>
    <dgm:pt modelId="{290F1D91-E723-4CDE-B1DF-D62759AFE2AE}" type="sibTrans" cxnId="{D4AD1E6E-B3F2-4720-9DA2-9268ACBE008D}">
      <dgm:prSet/>
      <dgm:spPr/>
      <dgm:t>
        <a:bodyPr/>
        <a:lstStyle/>
        <a:p>
          <a:endParaRPr lang="en-US"/>
        </a:p>
      </dgm:t>
    </dgm:pt>
    <dgm:pt modelId="{7D60210E-6742-4713-8453-CF1467AA436E}">
      <dgm:prSet/>
      <dgm:spPr/>
      <dgm:t>
        <a:bodyPr/>
        <a:lstStyle/>
        <a:p>
          <a:r>
            <a:rPr lang="en-GB"/>
            <a:t>Promoting South-South cooperation.</a:t>
          </a:r>
          <a:endParaRPr lang="en-US"/>
        </a:p>
      </dgm:t>
    </dgm:pt>
    <dgm:pt modelId="{8983AE29-9AD8-4F80-8439-277BD3826A08}" type="parTrans" cxnId="{3B969EE7-A858-4E94-B68F-61EFE69EE3C1}">
      <dgm:prSet/>
      <dgm:spPr/>
      <dgm:t>
        <a:bodyPr/>
        <a:lstStyle/>
        <a:p>
          <a:endParaRPr lang="en-US"/>
        </a:p>
      </dgm:t>
    </dgm:pt>
    <dgm:pt modelId="{80AEDBC7-24FD-444B-BB31-E86AFBEB5AA4}" type="sibTrans" cxnId="{3B969EE7-A858-4E94-B68F-61EFE69EE3C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D8EF5FC-0405-4ED1-8A69-E496D899B09A}">
      <dgm:prSet/>
      <dgm:spPr/>
      <dgm:t>
        <a:bodyPr/>
        <a:lstStyle/>
        <a:p>
          <a:r>
            <a:rPr lang="en-GB"/>
            <a:t>Learning is becoming a major activity for institutions such as RCI</a:t>
          </a:r>
          <a:endParaRPr lang="en-US"/>
        </a:p>
      </dgm:t>
    </dgm:pt>
    <dgm:pt modelId="{6F4C1BC6-D7FD-4AF7-A0BE-A45601B65FBF}" type="parTrans" cxnId="{23154B7F-28F3-43AB-AA65-1B3BFE6D7F76}">
      <dgm:prSet/>
      <dgm:spPr/>
      <dgm:t>
        <a:bodyPr/>
        <a:lstStyle/>
        <a:p>
          <a:endParaRPr lang="en-US"/>
        </a:p>
      </dgm:t>
    </dgm:pt>
    <dgm:pt modelId="{05F8DC65-AA92-4B1B-86E4-F49253EA7A42}" type="sibTrans" cxnId="{23154B7F-28F3-43AB-AA65-1B3BFE6D7F76}">
      <dgm:prSet/>
      <dgm:spPr/>
      <dgm:t>
        <a:bodyPr/>
        <a:lstStyle/>
        <a:p>
          <a:endParaRPr lang="en-US"/>
        </a:p>
      </dgm:t>
    </dgm:pt>
    <dgm:pt modelId="{F2BC9F17-F214-438B-A09F-871C530E24BA}" type="pres">
      <dgm:prSet presAssocID="{A4C8744F-C9B0-4349-A34F-46E31391495F}" presName="Name0" presStyleCnt="0">
        <dgm:presLayoutVars>
          <dgm:animLvl val="lvl"/>
          <dgm:resizeHandles val="exact"/>
        </dgm:presLayoutVars>
      </dgm:prSet>
      <dgm:spPr/>
    </dgm:pt>
    <dgm:pt modelId="{7B049916-7EDD-4EF0-AC77-A20CBE4AD35D}" type="pres">
      <dgm:prSet presAssocID="{2139D53F-7905-40F4-B20D-241D178CAA7A}" presName="compositeNode" presStyleCnt="0">
        <dgm:presLayoutVars>
          <dgm:bulletEnabled val="1"/>
        </dgm:presLayoutVars>
      </dgm:prSet>
      <dgm:spPr/>
    </dgm:pt>
    <dgm:pt modelId="{D8288F25-8E74-4B1F-A47B-AEE76B6332F8}" type="pres">
      <dgm:prSet presAssocID="{2139D53F-7905-40F4-B20D-241D178CAA7A}" presName="bgRect" presStyleLbl="bgAccFollowNode1" presStyleIdx="0" presStyleCnt="3"/>
      <dgm:spPr/>
    </dgm:pt>
    <dgm:pt modelId="{44C7AAE8-7DB8-4E6E-B6FC-A8702C97C4AA}" type="pres">
      <dgm:prSet presAssocID="{664D6DA3-4F29-4A4A-85AE-82AB7EDFA1D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A2275C1-7789-41A6-8A83-E3C61CFD672A}" type="pres">
      <dgm:prSet presAssocID="{2139D53F-7905-40F4-B20D-241D178CAA7A}" presName="bottomLine" presStyleLbl="alignNode1" presStyleIdx="1" presStyleCnt="6">
        <dgm:presLayoutVars/>
      </dgm:prSet>
      <dgm:spPr/>
    </dgm:pt>
    <dgm:pt modelId="{BF97C45B-89FB-487B-9278-FE1AA068EADD}" type="pres">
      <dgm:prSet presAssocID="{2139D53F-7905-40F4-B20D-241D178CAA7A}" presName="nodeText" presStyleLbl="bgAccFollowNode1" presStyleIdx="0" presStyleCnt="3">
        <dgm:presLayoutVars>
          <dgm:bulletEnabled val="1"/>
        </dgm:presLayoutVars>
      </dgm:prSet>
      <dgm:spPr/>
    </dgm:pt>
    <dgm:pt modelId="{CBFDA529-6565-4748-96DE-1BD41ADDA134}" type="pres">
      <dgm:prSet presAssocID="{664D6DA3-4F29-4A4A-85AE-82AB7EDFA1DA}" presName="sibTrans" presStyleCnt="0"/>
      <dgm:spPr/>
    </dgm:pt>
    <dgm:pt modelId="{83CE4503-A2E1-487D-8BD3-1C30F2C4F48A}" type="pres">
      <dgm:prSet presAssocID="{FE67290A-28B0-4378-829D-407B24D543F8}" presName="compositeNode" presStyleCnt="0">
        <dgm:presLayoutVars>
          <dgm:bulletEnabled val="1"/>
        </dgm:presLayoutVars>
      </dgm:prSet>
      <dgm:spPr/>
    </dgm:pt>
    <dgm:pt modelId="{FF624B08-12C2-457C-BC75-278B986A82BC}" type="pres">
      <dgm:prSet presAssocID="{FE67290A-28B0-4378-829D-407B24D543F8}" presName="bgRect" presStyleLbl="bgAccFollowNode1" presStyleIdx="1" presStyleCnt="3"/>
      <dgm:spPr/>
    </dgm:pt>
    <dgm:pt modelId="{BA9E348F-E2D7-4239-B40D-7FD6CD71C184}" type="pres">
      <dgm:prSet presAssocID="{F06CE7DA-F35C-4033-87FB-4F1AC7927BDE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63A27B8F-EA6A-404C-A9FB-4BACB1C7E710}" type="pres">
      <dgm:prSet presAssocID="{FE67290A-28B0-4378-829D-407B24D543F8}" presName="bottomLine" presStyleLbl="alignNode1" presStyleIdx="3" presStyleCnt="6">
        <dgm:presLayoutVars/>
      </dgm:prSet>
      <dgm:spPr/>
    </dgm:pt>
    <dgm:pt modelId="{49B6413E-549F-4A9B-8CC4-59167AACB231}" type="pres">
      <dgm:prSet presAssocID="{FE67290A-28B0-4378-829D-407B24D543F8}" presName="nodeText" presStyleLbl="bgAccFollowNode1" presStyleIdx="1" presStyleCnt="3">
        <dgm:presLayoutVars>
          <dgm:bulletEnabled val="1"/>
        </dgm:presLayoutVars>
      </dgm:prSet>
      <dgm:spPr/>
    </dgm:pt>
    <dgm:pt modelId="{CB7083B4-AA56-44DD-A573-11A4698D6E08}" type="pres">
      <dgm:prSet presAssocID="{F06CE7DA-F35C-4033-87FB-4F1AC7927BDE}" presName="sibTrans" presStyleCnt="0"/>
      <dgm:spPr/>
    </dgm:pt>
    <dgm:pt modelId="{E11011D7-4740-4CF8-B705-81B2D74AC7D7}" type="pres">
      <dgm:prSet presAssocID="{7D60210E-6742-4713-8453-CF1467AA436E}" presName="compositeNode" presStyleCnt="0">
        <dgm:presLayoutVars>
          <dgm:bulletEnabled val="1"/>
        </dgm:presLayoutVars>
      </dgm:prSet>
      <dgm:spPr/>
    </dgm:pt>
    <dgm:pt modelId="{2D3C0490-4138-4269-A48E-BDFB5B6A036A}" type="pres">
      <dgm:prSet presAssocID="{7D60210E-6742-4713-8453-CF1467AA436E}" presName="bgRect" presStyleLbl="bgAccFollowNode1" presStyleIdx="2" presStyleCnt="3"/>
      <dgm:spPr/>
    </dgm:pt>
    <dgm:pt modelId="{D1C39542-14F1-406E-94A5-0CEA60269909}" type="pres">
      <dgm:prSet presAssocID="{80AEDBC7-24FD-444B-BB31-E86AFBEB5AA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7C107C2-3FDE-450C-B9DA-A7A18F5B6A70}" type="pres">
      <dgm:prSet presAssocID="{7D60210E-6742-4713-8453-CF1467AA436E}" presName="bottomLine" presStyleLbl="alignNode1" presStyleIdx="5" presStyleCnt="6">
        <dgm:presLayoutVars/>
      </dgm:prSet>
      <dgm:spPr/>
    </dgm:pt>
    <dgm:pt modelId="{D6C181B3-84F1-4E76-A811-6F4C85A7A15D}" type="pres">
      <dgm:prSet presAssocID="{7D60210E-6742-4713-8453-CF1467AA436E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23A4F11-3018-40A7-AAFA-5C6E46BE46D7}" type="presOf" srcId="{1D8EF5FC-0405-4ED1-8A69-E496D899B09A}" destId="{D6C181B3-84F1-4E76-A811-6F4C85A7A15D}" srcOrd="0" destOrd="1" presId="urn:microsoft.com/office/officeart/2016/7/layout/BasicLinearProcessNumbered"/>
    <dgm:cxn modelId="{C47EB515-0BF8-427A-99EC-FED2E5A4D632}" srcId="{2139D53F-7905-40F4-B20D-241D178CAA7A}" destId="{67C2529A-3CBA-4958-A827-0E5AD84FE091}" srcOrd="0" destOrd="0" parTransId="{7AC12F6C-8A3E-416A-BD3E-6FE8DD2F76DF}" sibTransId="{A14F4669-2FED-405C-8C43-8EA0613E43A0}"/>
    <dgm:cxn modelId="{4D69E91F-A4B7-4A50-A5B3-1028417E8DBB}" type="presOf" srcId="{7D60210E-6742-4713-8453-CF1467AA436E}" destId="{D6C181B3-84F1-4E76-A811-6F4C85A7A15D}" srcOrd="1" destOrd="0" presId="urn:microsoft.com/office/officeart/2016/7/layout/BasicLinearProcessNumbered"/>
    <dgm:cxn modelId="{02C90D23-1482-4266-82EA-BAF31BF8A51C}" type="presOf" srcId="{7D60210E-6742-4713-8453-CF1467AA436E}" destId="{2D3C0490-4138-4269-A48E-BDFB5B6A036A}" srcOrd="0" destOrd="0" presId="urn:microsoft.com/office/officeart/2016/7/layout/BasicLinearProcessNumbered"/>
    <dgm:cxn modelId="{D68C2429-E530-4B10-89FD-9BA1E0AC5349}" srcId="{A4C8744F-C9B0-4349-A34F-46E31391495F}" destId="{2139D53F-7905-40F4-B20D-241D178CAA7A}" srcOrd="0" destOrd="0" parTransId="{6789A331-7599-4D95-ABE6-310FD94B4AA2}" sibTransId="{664D6DA3-4F29-4A4A-85AE-82AB7EDFA1DA}"/>
    <dgm:cxn modelId="{A1F45D29-1E3D-42D7-BF38-84FBE4D55FB6}" srcId="{A4C8744F-C9B0-4349-A34F-46E31391495F}" destId="{FE67290A-28B0-4378-829D-407B24D543F8}" srcOrd="1" destOrd="0" parTransId="{41C2D521-D749-4F3B-9BA8-D8669FB31298}" sibTransId="{F06CE7DA-F35C-4033-87FB-4F1AC7927BDE}"/>
    <dgm:cxn modelId="{A253C23D-4420-4187-B307-66A6B696615F}" type="presOf" srcId="{67C2529A-3CBA-4958-A827-0E5AD84FE091}" destId="{BF97C45B-89FB-487B-9278-FE1AA068EADD}" srcOrd="0" destOrd="1" presId="urn:microsoft.com/office/officeart/2016/7/layout/BasicLinearProcessNumbered"/>
    <dgm:cxn modelId="{96071645-64DE-4C86-8E72-399C0B7D4496}" type="presOf" srcId="{80AEDBC7-24FD-444B-BB31-E86AFBEB5AA4}" destId="{D1C39542-14F1-406E-94A5-0CEA60269909}" srcOrd="0" destOrd="0" presId="urn:microsoft.com/office/officeart/2016/7/layout/BasicLinearProcessNumbered"/>
    <dgm:cxn modelId="{D744FB68-8D8B-4773-99CC-9691403C1803}" type="presOf" srcId="{664D6DA3-4F29-4A4A-85AE-82AB7EDFA1DA}" destId="{44C7AAE8-7DB8-4E6E-B6FC-A8702C97C4AA}" srcOrd="0" destOrd="0" presId="urn:microsoft.com/office/officeart/2016/7/layout/BasicLinearProcessNumbered"/>
    <dgm:cxn modelId="{D4AD1E6E-B3F2-4720-9DA2-9268ACBE008D}" srcId="{FE67290A-28B0-4378-829D-407B24D543F8}" destId="{79F678F9-38DE-47F3-848A-7901E3B6C7DB}" srcOrd="0" destOrd="0" parTransId="{1518D9B7-CE84-4758-9C01-AADE8E013923}" sibTransId="{290F1D91-E723-4CDE-B1DF-D62759AFE2AE}"/>
    <dgm:cxn modelId="{14343E78-B340-487E-BAFA-5256DF2A52F5}" type="presOf" srcId="{2139D53F-7905-40F4-B20D-241D178CAA7A}" destId="{BF97C45B-89FB-487B-9278-FE1AA068EADD}" srcOrd="1" destOrd="0" presId="urn:microsoft.com/office/officeart/2016/7/layout/BasicLinearProcessNumbered"/>
    <dgm:cxn modelId="{23154B7F-28F3-43AB-AA65-1B3BFE6D7F76}" srcId="{7D60210E-6742-4713-8453-CF1467AA436E}" destId="{1D8EF5FC-0405-4ED1-8A69-E496D899B09A}" srcOrd="0" destOrd="0" parTransId="{6F4C1BC6-D7FD-4AF7-A0BE-A45601B65FBF}" sibTransId="{05F8DC65-AA92-4B1B-86E4-F49253EA7A42}"/>
    <dgm:cxn modelId="{98C050A6-1FDA-45FB-9D0A-0424868BAFDF}" type="presOf" srcId="{A4C8744F-C9B0-4349-A34F-46E31391495F}" destId="{F2BC9F17-F214-438B-A09F-871C530E24BA}" srcOrd="0" destOrd="0" presId="urn:microsoft.com/office/officeart/2016/7/layout/BasicLinearProcessNumbered"/>
    <dgm:cxn modelId="{0D9095BD-3DA6-4EC7-A187-9E66A9391445}" type="presOf" srcId="{79F678F9-38DE-47F3-848A-7901E3B6C7DB}" destId="{49B6413E-549F-4A9B-8CC4-59167AACB231}" srcOrd="0" destOrd="1" presId="urn:microsoft.com/office/officeart/2016/7/layout/BasicLinearProcessNumbered"/>
    <dgm:cxn modelId="{CEDCF9BF-A1F1-495A-9B5B-119E2728DF2E}" type="presOf" srcId="{2139D53F-7905-40F4-B20D-241D178CAA7A}" destId="{D8288F25-8E74-4B1F-A47B-AEE76B6332F8}" srcOrd="0" destOrd="0" presId="urn:microsoft.com/office/officeart/2016/7/layout/BasicLinearProcessNumbered"/>
    <dgm:cxn modelId="{3B969EE7-A858-4E94-B68F-61EFE69EE3C1}" srcId="{A4C8744F-C9B0-4349-A34F-46E31391495F}" destId="{7D60210E-6742-4713-8453-CF1467AA436E}" srcOrd="2" destOrd="0" parTransId="{8983AE29-9AD8-4F80-8439-277BD3826A08}" sibTransId="{80AEDBC7-24FD-444B-BB31-E86AFBEB5AA4}"/>
    <dgm:cxn modelId="{1689A3EC-F5E2-4C44-8FCD-C36114ACBE5C}" type="presOf" srcId="{FE67290A-28B0-4378-829D-407B24D543F8}" destId="{49B6413E-549F-4A9B-8CC4-59167AACB231}" srcOrd="1" destOrd="0" presId="urn:microsoft.com/office/officeart/2016/7/layout/BasicLinearProcessNumbered"/>
    <dgm:cxn modelId="{57B46EF1-AE3E-4E39-A4B8-1D2DC6FC96B9}" type="presOf" srcId="{FE67290A-28B0-4378-829D-407B24D543F8}" destId="{FF624B08-12C2-457C-BC75-278B986A82BC}" srcOrd="0" destOrd="0" presId="urn:microsoft.com/office/officeart/2016/7/layout/BasicLinearProcessNumbered"/>
    <dgm:cxn modelId="{612F23FD-1997-4F0A-97C5-9C7E2419FAA5}" type="presOf" srcId="{F06CE7DA-F35C-4033-87FB-4F1AC7927BDE}" destId="{BA9E348F-E2D7-4239-B40D-7FD6CD71C184}" srcOrd="0" destOrd="0" presId="urn:microsoft.com/office/officeart/2016/7/layout/BasicLinearProcessNumbered"/>
    <dgm:cxn modelId="{B2AB3D52-1C08-485C-8CD3-0358895BFFE1}" type="presParOf" srcId="{F2BC9F17-F214-438B-A09F-871C530E24BA}" destId="{7B049916-7EDD-4EF0-AC77-A20CBE4AD35D}" srcOrd="0" destOrd="0" presId="urn:microsoft.com/office/officeart/2016/7/layout/BasicLinearProcessNumbered"/>
    <dgm:cxn modelId="{CA93F40D-8B49-47EC-BC4E-B7030677CC7C}" type="presParOf" srcId="{7B049916-7EDD-4EF0-AC77-A20CBE4AD35D}" destId="{D8288F25-8E74-4B1F-A47B-AEE76B6332F8}" srcOrd="0" destOrd="0" presId="urn:microsoft.com/office/officeart/2016/7/layout/BasicLinearProcessNumbered"/>
    <dgm:cxn modelId="{ECB01429-CA31-4B7C-96C4-2AB72FBA9BFF}" type="presParOf" srcId="{7B049916-7EDD-4EF0-AC77-A20CBE4AD35D}" destId="{44C7AAE8-7DB8-4E6E-B6FC-A8702C97C4AA}" srcOrd="1" destOrd="0" presId="urn:microsoft.com/office/officeart/2016/7/layout/BasicLinearProcessNumbered"/>
    <dgm:cxn modelId="{E50CA5B7-E607-4F51-8E56-394749DE9B63}" type="presParOf" srcId="{7B049916-7EDD-4EF0-AC77-A20CBE4AD35D}" destId="{BA2275C1-7789-41A6-8A83-E3C61CFD672A}" srcOrd="2" destOrd="0" presId="urn:microsoft.com/office/officeart/2016/7/layout/BasicLinearProcessNumbered"/>
    <dgm:cxn modelId="{CB8E8312-E593-4163-97EC-6DA06C8B3B36}" type="presParOf" srcId="{7B049916-7EDD-4EF0-AC77-A20CBE4AD35D}" destId="{BF97C45B-89FB-487B-9278-FE1AA068EADD}" srcOrd="3" destOrd="0" presId="urn:microsoft.com/office/officeart/2016/7/layout/BasicLinearProcessNumbered"/>
    <dgm:cxn modelId="{3675FE8C-0E45-47C8-A3C2-2838ACCE95B8}" type="presParOf" srcId="{F2BC9F17-F214-438B-A09F-871C530E24BA}" destId="{CBFDA529-6565-4748-96DE-1BD41ADDA134}" srcOrd="1" destOrd="0" presId="urn:microsoft.com/office/officeart/2016/7/layout/BasicLinearProcessNumbered"/>
    <dgm:cxn modelId="{0CC87CEA-450B-4B53-8FF0-38D615BF6E58}" type="presParOf" srcId="{F2BC9F17-F214-438B-A09F-871C530E24BA}" destId="{83CE4503-A2E1-487D-8BD3-1C30F2C4F48A}" srcOrd="2" destOrd="0" presId="urn:microsoft.com/office/officeart/2016/7/layout/BasicLinearProcessNumbered"/>
    <dgm:cxn modelId="{4B77101F-2F83-4372-87D0-7A211B549BD2}" type="presParOf" srcId="{83CE4503-A2E1-487D-8BD3-1C30F2C4F48A}" destId="{FF624B08-12C2-457C-BC75-278B986A82BC}" srcOrd="0" destOrd="0" presId="urn:microsoft.com/office/officeart/2016/7/layout/BasicLinearProcessNumbered"/>
    <dgm:cxn modelId="{0C2F0949-3351-4555-B29E-6914D7088040}" type="presParOf" srcId="{83CE4503-A2E1-487D-8BD3-1C30F2C4F48A}" destId="{BA9E348F-E2D7-4239-B40D-7FD6CD71C184}" srcOrd="1" destOrd="0" presId="urn:microsoft.com/office/officeart/2016/7/layout/BasicLinearProcessNumbered"/>
    <dgm:cxn modelId="{AA5547FD-AA27-4028-864A-7AEC589D775C}" type="presParOf" srcId="{83CE4503-A2E1-487D-8BD3-1C30F2C4F48A}" destId="{63A27B8F-EA6A-404C-A9FB-4BACB1C7E710}" srcOrd="2" destOrd="0" presId="urn:microsoft.com/office/officeart/2016/7/layout/BasicLinearProcessNumbered"/>
    <dgm:cxn modelId="{A2DE9E77-74B7-4BD5-A408-1025E725858C}" type="presParOf" srcId="{83CE4503-A2E1-487D-8BD3-1C30F2C4F48A}" destId="{49B6413E-549F-4A9B-8CC4-59167AACB231}" srcOrd="3" destOrd="0" presId="urn:microsoft.com/office/officeart/2016/7/layout/BasicLinearProcessNumbered"/>
    <dgm:cxn modelId="{F431D721-F27D-488D-A37D-E6D1F8854126}" type="presParOf" srcId="{F2BC9F17-F214-438B-A09F-871C530E24BA}" destId="{CB7083B4-AA56-44DD-A573-11A4698D6E08}" srcOrd="3" destOrd="0" presId="urn:microsoft.com/office/officeart/2016/7/layout/BasicLinearProcessNumbered"/>
    <dgm:cxn modelId="{AA985D95-6B5B-49DA-B6C8-234139E4FB54}" type="presParOf" srcId="{F2BC9F17-F214-438B-A09F-871C530E24BA}" destId="{E11011D7-4740-4CF8-B705-81B2D74AC7D7}" srcOrd="4" destOrd="0" presId="urn:microsoft.com/office/officeart/2016/7/layout/BasicLinearProcessNumbered"/>
    <dgm:cxn modelId="{422B3AC9-4C85-4DCD-BBFB-01ED8630E3AB}" type="presParOf" srcId="{E11011D7-4740-4CF8-B705-81B2D74AC7D7}" destId="{2D3C0490-4138-4269-A48E-BDFB5B6A036A}" srcOrd="0" destOrd="0" presId="urn:microsoft.com/office/officeart/2016/7/layout/BasicLinearProcessNumbered"/>
    <dgm:cxn modelId="{95520D20-37EB-47C2-BF2E-37FF792C9804}" type="presParOf" srcId="{E11011D7-4740-4CF8-B705-81B2D74AC7D7}" destId="{D1C39542-14F1-406E-94A5-0CEA60269909}" srcOrd="1" destOrd="0" presId="urn:microsoft.com/office/officeart/2016/7/layout/BasicLinearProcessNumbered"/>
    <dgm:cxn modelId="{3AE746AF-29CE-4990-BDD7-DB082FC4D767}" type="presParOf" srcId="{E11011D7-4740-4CF8-B705-81B2D74AC7D7}" destId="{37C107C2-3FDE-450C-B9DA-A7A18F5B6A70}" srcOrd="2" destOrd="0" presId="urn:microsoft.com/office/officeart/2016/7/layout/BasicLinearProcessNumbered"/>
    <dgm:cxn modelId="{599CAE28-7A3C-4A0B-97A5-C8155EA3B3B3}" type="presParOf" srcId="{E11011D7-4740-4CF8-B705-81B2D74AC7D7}" destId="{D6C181B3-84F1-4E76-A811-6F4C85A7A15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73066F-EBB2-43CD-BBC5-C80C6D518A6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4C490D1-09D5-4201-A6BB-6932CE014605}">
      <dgm:prSet/>
      <dgm:spPr/>
      <dgm:t>
        <a:bodyPr/>
        <a:lstStyle/>
        <a:p>
          <a:r>
            <a:rPr lang="en-GB"/>
            <a:t>Benefits of regional economic integration.</a:t>
          </a:r>
          <a:endParaRPr lang="en-US"/>
        </a:p>
      </dgm:t>
    </dgm:pt>
    <dgm:pt modelId="{CF9108B5-8BA6-4F3A-8471-A5A9FC4B7823}" type="parTrans" cxnId="{314DBA9B-98AC-4CC0-902E-731F16F455BF}">
      <dgm:prSet/>
      <dgm:spPr/>
      <dgm:t>
        <a:bodyPr/>
        <a:lstStyle/>
        <a:p>
          <a:endParaRPr lang="en-US"/>
        </a:p>
      </dgm:t>
    </dgm:pt>
    <dgm:pt modelId="{AA52A1EC-6A19-4B9B-BE93-C815E065AEC5}" type="sibTrans" cxnId="{314DBA9B-98AC-4CC0-902E-731F16F455BF}">
      <dgm:prSet/>
      <dgm:spPr/>
      <dgm:t>
        <a:bodyPr/>
        <a:lstStyle/>
        <a:p>
          <a:endParaRPr lang="en-US"/>
        </a:p>
      </dgm:t>
    </dgm:pt>
    <dgm:pt modelId="{5E53671B-AC94-41A8-AAF4-4620C59FE9A4}">
      <dgm:prSet/>
      <dgm:spPr/>
      <dgm:t>
        <a:bodyPr/>
        <a:lstStyle/>
        <a:p>
          <a:r>
            <a:rPr lang="en-GB"/>
            <a:t>It's just cheaper…</a:t>
          </a:r>
          <a:endParaRPr lang="en-US"/>
        </a:p>
      </dgm:t>
    </dgm:pt>
    <dgm:pt modelId="{68F3B37E-2D1D-4951-A63A-7EEF227A1A18}" type="parTrans" cxnId="{FCE7A07F-444D-410D-A6F5-28E28BA0DDDC}">
      <dgm:prSet/>
      <dgm:spPr/>
      <dgm:t>
        <a:bodyPr/>
        <a:lstStyle/>
        <a:p>
          <a:endParaRPr lang="en-US"/>
        </a:p>
      </dgm:t>
    </dgm:pt>
    <dgm:pt modelId="{9847BEE1-827B-4A17-ADEC-ED1D37D084D4}" type="sibTrans" cxnId="{FCE7A07F-444D-410D-A6F5-28E28BA0DDDC}">
      <dgm:prSet/>
      <dgm:spPr/>
      <dgm:t>
        <a:bodyPr/>
        <a:lstStyle/>
        <a:p>
          <a:endParaRPr lang="en-US"/>
        </a:p>
      </dgm:t>
    </dgm:pt>
    <dgm:pt modelId="{344F6CFD-31BD-4DB2-B980-355C5297FC61}">
      <dgm:prSet/>
      <dgm:spPr/>
      <dgm:t>
        <a:bodyPr/>
        <a:lstStyle/>
        <a:p>
          <a:r>
            <a:rPr lang="en-GB"/>
            <a:t>It’s just more efficient</a:t>
          </a:r>
          <a:endParaRPr lang="en-US"/>
        </a:p>
      </dgm:t>
    </dgm:pt>
    <dgm:pt modelId="{E301B427-4DF6-46E9-A9BE-01FF5653676A}" type="parTrans" cxnId="{24CB5F57-E9BB-452D-A79E-C4F76C03CB1E}">
      <dgm:prSet/>
      <dgm:spPr/>
      <dgm:t>
        <a:bodyPr/>
        <a:lstStyle/>
        <a:p>
          <a:endParaRPr lang="en-US"/>
        </a:p>
      </dgm:t>
    </dgm:pt>
    <dgm:pt modelId="{5770E98D-068F-49A3-BFAC-EE7705E275FC}" type="sibTrans" cxnId="{24CB5F57-E9BB-452D-A79E-C4F76C03CB1E}">
      <dgm:prSet/>
      <dgm:spPr/>
      <dgm:t>
        <a:bodyPr/>
        <a:lstStyle/>
        <a:p>
          <a:endParaRPr lang="en-US"/>
        </a:p>
      </dgm:t>
    </dgm:pt>
    <dgm:pt modelId="{0CD8382C-7675-477A-9A75-A92B2EBC7409}">
      <dgm:prSet/>
      <dgm:spPr/>
      <dgm:t>
        <a:bodyPr/>
        <a:lstStyle/>
        <a:p>
          <a:r>
            <a:rPr lang="en-GB"/>
            <a:t>Role of frameworks like the African Continental Free Trade Area (AfCFTA).</a:t>
          </a:r>
          <a:endParaRPr lang="en-US"/>
        </a:p>
      </dgm:t>
    </dgm:pt>
    <dgm:pt modelId="{B2B36723-7606-4831-8A29-82A998E7912F}" type="parTrans" cxnId="{F6044573-E93E-48A1-A6D0-8D8BF5B228C8}">
      <dgm:prSet/>
      <dgm:spPr/>
      <dgm:t>
        <a:bodyPr/>
        <a:lstStyle/>
        <a:p>
          <a:endParaRPr lang="en-US"/>
        </a:p>
      </dgm:t>
    </dgm:pt>
    <dgm:pt modelId="{C0FAEA4D-8EA9-4B18-8B42-64CE17B68BE0}" type="sibTrans" cxnId="{F6044573-E93E-48A1-A6D0-8D8BF5B228C8}">
      <dgm:prSet/>
      <dgm:spPr/>
      <dgm:t>
        <a:bodyPr/>
        <a:lstStyle/>
        <a:p>
          <a:endParaRPr lang="en-US"/>
        </a:p>
      </dgm:t>
    </dgm:pt>
    <dgm:pt modelId="{2DFCC72D-09F7-45A0-8065-3D103207757D}">
      <dgm:prSet/>
      <dgm:spPr/>
      <dgm:t>
        <a:bodyPr/>
        <a:lstStyle/>
        <a:p>
          <a:r>
            <a:rPr lang="en-GB"/>
            <a:t>Let’s make it work – it’s not a short-term thing</a:t>
          </a:r>
          <a:endParaRPr lang="en-US"/>
        </a:p>
      </dgm:t>
    </dgm:pt>
    <dgm:pt modelId="{5F3BC1FA-D950-4D3B-AF45-1FB6844DE0B6}" type="parTrans" cxnId="{5260FFCB-5D21-4809-BB4A-A22B9FD4908D}">
      <dgm:prSet/>
      <dgm:spPr/>
      <dgm:t>
        <a:bodyPr/>
        <a:lstStyle/>
        <a:p>
          <a:endParaRPr lang="en-US"/>
        </a:p>
      </dgm:t>
    </dgm:pt>
    <dgm:pt modelId="{7229D285-3AED-45E6-9FDB-A87B0D51C266}" type="sibTrans" cxnId="{5260FFCB-5D21-4809-BB4A-A22B9FD4908D}">
      <dgm:prSet/>
      <dgm:spPr/>
      <dgm:t>
        <a:bodyPr/>
        <a:lstStyle/>
        <a:p>
          <a:endParaRPr lang="en-US"/>
        </a:p>
      </dgm:t>
    </dgm:pt>
    <dgm:pt modelId="{E97A0DCA-A027-4592-AAB0-7B434A60FE5D}">
      <dgm:prSet/>
      <dgm:spPr/>
      <dgm:t>
        <a:bodyPr/>
        <a:lstStyle/>
        <a:p>
          <a:r>
            <a:rPr lang="en-GB"/>
            <a:t>Enforce all the protocols.. Or risk what??</a:t>
          </a:r>
          <a:endParaRPr lang="en-US"/>
        </a:p>
      </dgm:t>
    </dgm:pt>
    <dgm:pt modelId="{2C4F2B9A-A7D4-43F9-A336-81AC2C315FBB}" type="parTrans" cxnId="{1C21F52A-7ADC-4C86-91E9-A56C295DD46F}">
      <dgm:prSet/>
      <dgm:spPr/>
      <dgm:t>
        <a:bodyPr/>
        <a:lstStyle/>
        <a:p>
          <a:endParaRPr lang="en-US"/>
        </a:p>
      </dgm:t>
    </dgm:pt>
    <dgm:pt modelId="{31F06E4F-CDCE-47E4-A0AC-DFC5793B8B7E}" type="sibTrans" cxnId="{1C21F52A-7ADC-4C86-91E9-A56C295DD46F}">
      <dgm:prSet/>
      <dgm:spPr/>
      <dgm:t>
        <a:bodyPr/>
        <a:lstStyle/>
        <a:p>
          <a:endParaRPr lang="en-US"/>
        </a:p>
      </dgm:t>
    </dgm:pt>
    <dgm:pt modelId="{47856576-07C8-4F91-9ADE-39BA3EC6FEDC}">
      <dgm:prSet/>
      <dgm:spPr/>
      <dgm:t>
        <a:bodyPr/>
        <a:lstStyle/>
        <a:p>
          <a:r>
            <a:rPr lang="en-GB"/>
            <a:t>Success stories of regional integration in Africa. ECOWAS, EAC</a:t>
          </a:r>
          <a:endParaRPr lang="en-US"/>
        </a:p>
      </dgm:t>
    </dgm:pt>
    <dgm:pt modelId="{58CED832-7AA1-4A2E-B34C-E5BA72164C7B}" type="parTrans" cxnId="{F8F037ED-4C11-4502-ABDA-BA78B4B9694C}">
      <dgm:prSet/>
      <dgm:spPr/>
      <dgm:t>
        <a:bodyPr/>
        <a:lstStyle/>
        <a:p>
          <a:endParaRPr lang="en-US"/>
        </a:p>
      </dgm:t>
    </dgm:pt>
    <dgm:pt modelId="{BA0BE4FA-FE81-4180-87D4-0A442AFAB913}" type="sibTrans" cxnId="{F8F037ED-4C11-4502-ABDA-BA78B4B9694C}">
      <dgm:prSet/>
      <dgm:spPr/>
      <dgm:t>
        <a:bodyPr/>
        <a:lstStyle/>
        <a:p>
          <a:endParaRPr lang="en-US"/>
        </a:p>
      </dgm:t>
    </dgm:pt>
    <dgm:pt modelId="{FAC5369F-4897-4EAD-8F67-59B9670BB4BB}" type="pres">
      <dgm:prSet presAssocID="{F273066F-EBB2-43CD-BBC5-C80C6D518A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98E2CE-CE3F-4404-8548-D3A8DC017E54}" type="pres">
      <dgm:prSet presAssocID="{D4C490D1-09D5-4201-A6BB-6932CE014605}" presName="root" presStyleCnt="0"/>
      <dgm:spPr/>
    </dgm:pt>
    <dgm:pt modelId="{E7290140-95CD-468F-AA85-BE9849C3BE9B}" type="pres">
      <dgm:prSet presAssocID="{D4C490D1-09D5-4201-A6BB-6932CE014605}" presName="rootComposite" presStyleCnt="0"/>
      <dgm:spPr/>
    </dgm:pt>
    <dgm:pt modelId="{53C1D8F5-81E9-4084-8042-AF7EFC1FA43E}" type="pres">
      <dgm:prSet presAssocID="{D4C490D1-09D5-4201-A6BB-6932CE014605}" presName="rootText" presStyleLbl="node1" presStyleIdx="0" presStyleCnt="3"/>
      <dgm:spPr/>
    </dgm:pt>
    <dgm:pt modelId="{CB54E4C2-0006-424D-8238-4A36DD72DB01}" type="pres">
      <dgm:prSet presAssocID="{D4C490D1-09D5-4201-A6BB-6932CE014605}" presName="rootConnector" presStyleLbl="node1" presStyleIdx="0" presStyleCnt="3"/>
      <dgm:spPr/>
    </dgm:pt>
    <dgm:pt modelId="{04B2CE01-F97B-4EC9-8145-5CC3EC4E2DEC}" type="pres">
      <dgm:prSet presAssocID="{D4C490D1-09D5-4201-A6BB-6932CE014605}" presName="childShape" presStyleCnt="0"/>
      <dgm:spPr/>
    </dgm:pt>
    <dgm:pt modelId="{39AE2CC1-ACA1-43BF-9BB3-A1D319AD5399}" type="pres">
      <dgm:prSet presAssocID="{68F3B37E-2D1D-4951-A63A-7EEF227A1A18}" presName="Name13" presStyleLbl="parChTrans1D2" presStyleIdx="0" presStyleCnt="4"/>
      <dgm:spPr/>
    </dgm:pt>
    <dgm:pt modelId="{D2EB18E5-0B5A-41F3-830D-2E2695E282AE}" type="pres">
      <dgm:prSet presAssocID="{5E53671B-AC94-41A8-AAF4-4620C59FE9A4}" presName="childText" presStyleLbl="bgAcc1" presStyleIdx="0" presStyleCnt="4">
        <dgm:presLayoutVars>
          <dgm:bulletEnabled val="1"/>
        </dgm:presLayoutVars>
      </dgm:prSet>
      <dgm:spPr/>
    </dgm:pt>
    <dgm:pt modelId="{27AD28BE-BF52-463E-97CD-5BE039FA12D3}" type="pres">
      <dgm:prSet presAssocID="{E301B427-4DF6-46E9-A9BE-01FF5653676A}" presName="Name13" presStyleLbl="parChTrans1D2" presStyleIdx="1" presStyleCnt="4"/>
      <dgm:spPr/>
    </dgm:pt>
    <dgm:pt modelId="{514AFBDE-A396-43DD-8C84-C7E4B029BF24}" type="pres">
      <dgm:prSet presAssocID="{344F6CFD-31BD-4DB2-B980-355C5297FC61}" presName="childText" presStyleLbl="bgAcc1" presStyleIdx="1" presStyleCnt="4">
        <dgm:presLayoutVars>
          <dgm:bulletEnabled val="1"/>
        </dgm:presLayoutVars>
      </dgm:prSet>
      <dgm:spPr/>
    </dgm:pt>
    <dgm:pt modelId="{BD9EB96E-09E6-4E01-81FE-237D8B8EB447}" type="pres">
      <dgm:prSet presAssocID="{0CD8382C-7675-477A-9A75-A92B2EBC7409}" presName="root" presStyleCnt="0"/>
      <dgm:spPr/>
    </dgm:pt>
    <dgm:pt modelId="{A8DCE904-97AF-4A28-A98B-CC91B79686F7}" type="pres">
      <dgm:prSet presAssocID="{0CD8382C-7675-477A-9A75-A92B2EBC7409}" presName="rootComposite" presStyleCnt="0"/>
      <dgm:spPr/>
    </dgm:pt>
    <dgm:pt modelId="{DD47DA80-B456-41D9-A23A-05277FCAE38C}" type="pres">
      <dgm:prSet presAssocID="{0CD8382C-7675-477A-9A75-A92B2EBC7409}" presName="rootText" presStyleLbl="node1" presStyleIdx="1" presStyleCnt="3"/>
      <dgm:spPr/>
    </dgm:pt>
    <dgm:pt modelId="{60F7FDED-31C4-44A3-85D3-5D7F9315FC25}" type="pres">
      <dgm:prSet presAssocID="{0CD8382C-7675-477A-9A75-A92B2EBC7409}" presName="rootConnector" presStyleLbl="node1" presStyleIdx="1" presStyleCnt="3"/>
      <dgm:spPr/>
    </dgm:pt>
    <dgm:pt modelId="{FC4FCB6D-C726-4743-B4FD-F4347D04DBE1}" type="pres">
      <dgm:prSet presAssocID="{0CD8382C-7675-477A-9A75-A92B2EBC7409}" presName="childShape" presStyleCnt="0"/>
      <dgm:spPr/>
    </dgm:pt>
    <dgm:pt modelId="{7054E789-8B9B-47D6-824A-CDA4A015674E}" type="pres">
      <dgm:prSet presAssocID="{5F3BC1FA-D950-4D3B-AF45-1FB6844DE0B6}" presName="Name13" presStyleLbl="parChTrans1D2" presStyleIdx="2" presStyleCnt="4"/>
      <dgm:spPr/>
    </dgm:pt>
    <dgm:pt modelId="{D4BA7425-BED1-40EB-AA4F-7D5F45E58C5A}" type="pres">
      <dgm:prSet presAssocID="{2DFCC72D-09F7-45A0-8065-3D103207757D}" presName="childText" presStyleLbl="bgAcc1" presStyleIdx="2" presStyleCnt="4">
        <dgm:presLayoutVars>
          <dgm:bulletEnabled val="1"/>
        </dgm:presLayoutVars>
      </dgm:prSet>
      <dgm:spPr/>
    </dgm:pt>
    <dgm:pt modelId="{A1347785-CF03-49A1-ADEE-8F1509A5F48A}" type="pres">
      <dgm:prSet presAssocID="{2C4F2B9A-A7D4-43F9-A336-81AC2C315FBB}" presName="Name13" presStyleLbl="parChTrans1D2" presStyleIdx="3" presStyleCnt="4"/>
      <dgm:spPr/>
    </dgm:pt>
    <dgm:pt modelId="{BD6B8BF7-6435-421A-8187-15AD77B1614D}" type="pres">
      <dgm:prSet presAssocID="{E97A0DCA-A027-4592-AAB0-7B434A60FE5D}" presName="childText" presStyleLbl="bgAcc1" presStyleIdx="3" presStyleCnt="4">
        <dgm:presLayoutVars>
          <dgm:bulletEnabled val="1"/>
        </dgm:presLayoutVars>
      </dgm:prSet>
      <dgm:spPr/>
    </dgm:pt>
    <dgm:pt modelId="{D89C6CD0-A27B-4D8A-A52A-9CE5FD90FC3E}" type="pres">
      <dgm:prSet presAssocID="{47856576-07C8-4F91-9ADE-39BA3EC6FEDC}" presName="root" presStyleCnt="0"/>
      <dgm:spPr/>
    </dgm:pt>
    <dgm:pt modelId="{0615E7A8-74B9-4E9B-8DA6-7A07473C92C7}" type="pres">
      <dgm:prSet presAssocID="{47856576-07C8-4F91-9ADE-39BA3EC6FEDC}" presName="rootComposite" presStyleCnt="0"/>
      <dgm:spPr/>
    </dgm:pt>
    <dgm:pt modelId="{AF0F2440-B27F-47A3-9158-AF362604A364}" type="pres">
      <dgm:prSet presAssocID="{47856576-07C8-4F91-9ADE-39BA3EC6FEDC}" presName="rootText" presStyleLbl="node1" presStyleIdx="2" presStyleCnt="3"/>
      <dgm:spPr/>
    </dgm:pt>
    <dgm:pt modelId="{A13DC568-23B9-4DB0-B92C-2F07973F3785}" type="pres">
      <dgm:prSet presAssocID="{47856576-07C8-4F91-9ADE-39BA3EC6FEDC}" presName="rootConnector" presStyleLbl="node1" presStyleIdx="2" presStyleCnt="3"/>
      <dgm:spPr/>
    </dgm:pt>
    <dgm:pt modelId="{E21A9EC7-0580-43EF-9A8D-9F313648A629}" type="pres">
      <dgm:prSet presAssocID="{47856576-07C8-4F91-9ADE-39BA3EC6FEDC}" presName="childShape" presStyleCnt="0"/>
      <dgm:spPr/>
    </dgm:pt>
  </dgm:ptLst>
  <dgm:cxnLst>
    <dgm:cxn modelId="{1E6B6419-636E-40D6-8D2A-424B54E1D2AE}" type="presOf" srcId="{5E53671B-AC94-41A8-AAF4-4620C59FE9A4}" destId="{D2EB18E5-0B5A-41F3-830D-2E2695E282AE}" srcOrd="0" destOrd="0" presId="urn:microsoft.com/office/officeart/2005/8/layout/hierarchy3"/>
    <dgm:cxn modelId="{1C21F52A-7ADC-4C86-91E9-A56C295DD46F}" srcId="{0CD8382C-7675-477A-9A75-A92B2EBC7409}" destId="{E97A0DCA-A027-4592-AAB0-7B434A60FE5D}" srcOrd="1" destOrd="0" parTransId="{2C4F2B9A-A7D4-43F9-A336-81AC2C315FBB}" sibTransId="{31F06E4F-CDCE-47E4-A0AC-DFC5793B8B7E}"/>
    <dgm:cxn modelId="{74C34035-4C73-4B40-A436-7B169E7CC186}" type="presOf" srcId="{47856576-07C8-4F91-9ADE-39BA3EC6FEDC}" destId="{A13DC568-23B9-4DB0-B92C-2F07973F3785}" srcOrd="1" destOrd="0" presId="urn:microsoft.com/office/officeart/2005/8/layout/hierarchy3"/>
    <dgm:cxn modelId="{5D99A252-5BE5-4B31-BE74-5CC372949944}" type="presOf" srcId="{68F3B37E-2D1D-4951-A63A-7EEF227A1A18}" destId="{39AE2CC1-ACA1-43BF-9BB3-A1D319AD5399}" srcOrd="0" destOrd="0" presId="urn:microsoft.com/office/officeart/2005/8/layout/hierarchy3"/>
    <dgm:cxn modelId="{24CB5F57-E9BB-452D-A79E-C4F76C03CB1E}" srcId="{D4C490D1-09D5-4201-A6BB-6932CE014605}" destId="{344F6CFD-31BD-4DB2-B980-355C5297FC61}" srcOrd="1" destOrd="0" parTransId="{E301B427-4DF6-46E9-A9BE-01FF5653676A}" sibTransId="{5770E98D-068F-49A3-BFAC-EE7705E275FC}"/>
    <dgm:cxn modelId="{5A64EF72-7EC1-4080-BC00-9437F2417023}" type="presOf" srcId="{D4C490D1-09D5-4201-A6BB-6932CE014605}" destId="{53C1D8F5-81E9-4084-8042-AF7EFC1FA43E}" srcOrd="0" destOrd="0" presId="urn:microsoft.com/office/officeart/2005/8/layout/hierarchy3"/>
    <dgm:cxn modelId="{F6044573-E93E-48A1-A6D0-8D8BF5B228C8}" srcId="{F273066F-EBB2-43CD-BBC5-C80C6D518A63}" destId="{0CD8382C-7675-477A-9A75-A92B2EBC7409}" srcOrd="1" destOrd="0" parTransId="{B2B36723-7606-4831-8A29-82A998E7912F}" sibTransId="{C0FAEA4D-8EA9-4B18-8B42-64CE17B68BE0}"/>
    <dgm:cxn modelId="{8EAAEC73-347B-42E4-AF05-3B9AE50DCC86}" type="presOf" srcId="{0CD8382C-7675-477A-9A75-A92B2EBC7409}" destId="{DD47DA80-B456-41D9-A23A-05277FCAE38C}" srcOrd="0" destOrd="0" presId="urn:microsoft.com/office/officeart/2005/8/layout/hierarchy3"/>
    <dgm:cxn modelId="{FCE7A07F-444D-410D-A6F5-28E28BA0DDDC}" srcId="{D4C490D1-09D5-4201-A6BB-6932CE014605}" destId="{5E53671B-AC94-41A8-AAF4-4620C59FE9A4}" srcOrd="0" destOrd="0" parTransId="{68F3B37E-2D1D-4951-A63A-7EEF227A1A18}" sibTransId="{9847BEE1-827B-4A17-ADEC-ED1D37D084D4}"/>
    <dgm:cxn modelId="{C5738F85-8FD6-426D-8429-F1D0BAA1A75F}" type="presOf" srcId="{E97A0DCA-A027-4592-AAB0-7B434A60FE5D}" destId="{BD6B8BF7-6435-421A-8187-15AD77B1614D}" srcOrd="0" destOrd="0" presId="urn:microsoft.com/office/officeart/2005/8/layout/hierarchy3"/>
    <dgm:cxn modelId="{7571C38F-8B48-45C0-AF8E-B90CDC3A5E13}" type="presOf" srcId="{5F3BC1FA-D950-4D3B-AF45-1FB6844DE0B6}" destId="{7054E789-8B9B-47D6-824A-CDA4A015674E}" srcOrd="0" destOrd="0" presId="urn:microsoft.com/office/officeart/2005/8/layout/hierarchy3"/>
    <dgm:cxn modelId="{314DBA9B-98AC-4CC0-902E-731F16F455BF}" srcId="{F273066F-EBB2-43CD-BBC5-C80C6D518A63}" destId="{D4C490D1-09D5-4201-A6BB-6932CE014605}" srcOrd="0" destOrd="0" parTransId="{CF9108B5-8BA6-4F3A-8471-A5A9FC4B7823}" sibTransId="{AA52A1EC-6A19-4B9B-BE93-C815E065AEC5}"/>
    <dgm:cxn modelId="{92B84DA2-4A29-41BB-8091-55B17E80D16A}" type="presOf" srcId="{344F6CFD-31BD-4DB2-B980-355C5297FC61}" destId="{514AFBDE-A396-43DD-8C84-C7E4B029BF24}" srcOrd="0" destOrd="0" presId="urn:microsoft.com/office/officeart/2005/8/layout/hierarchy3"/>
    <dgm:cxn modelId="{C69C46BA-1A57-4D48-8C7C-6684A13FB8FF}" type="presOf" srcId="{2DFCC72D-09F7-45A0-8065-3D103207757D}" destId="{D4BA7425-BED1-40EB-AA4F-7D5F45E58C5A}" srcOrd="0" destOrd="0" presId="urn:microsoft.com/office/officeart/2005/8/layout/hierarchy3"/>
    <dgm:cxn modelId="{342E45BC-D112-4756-983F-C91E8A6B1AEB}" type="presOf" srcId="{47856576-07C8-4F91-9ADE-39BA3EC6FEDC}" destId="{AF0F2440-B27F-47A3-9158-AF362604A364}" srcOrd="0" destOrd="0" presId="urn:microsoft.com/office/officeart/2005/8/layout/hierarchy3"/>
    <dgm:cxn modelId="{C15329BE-F022-47F0-8B52-311D89F94963}" type="presOf" srcId="{D4C490D1-09D5-4201-A6BB-6932CE014605}" destId="{CB54E4C2-0006-424D-8238-4A36DD72DB01}" srcOrd="1" destOrd="0" presId="urn:microsoft.com/office/officeart/2005/8/layout/hierarchy3"/>
    <dgm:cxn modelId="{5260FFCB-5D21-4809-BB4A-A22B9FD4908D}" srcId="{0CD8382C-7675-477A-9A75-A92B2EBC7409}" destId="{2DFCC72D-09F7-45A0-8065-3D103207757D}" srcOrd="0" destOrd="0" parTransId="{5F3BC1FA-D950-4D3B-AF45-1FB6844DE0B6}" sibTransId="{7229D285-3AED-45E6-9FDB-A87B0D51C266}"/>
    <dgm:cxn modelId="{9835A7E2-5F74-4B4C-8E0D-1A9A6D8EAEA4}" type="presOf" srcId="{F273066F-EBB2-43CD-BBC5-C80C6D518A63}" destId="{FAC5369F-4897-4EAD-8F67-59B9670BB4BB}" srcOrd="0" destOrd="0" presId="urn:microsoft.com/office/officeart/2005/8/layout/hierarchy3"/>
    <dgm:cxn modelId="{9461EBEC-B9EA-40C5-9A19-EB7087B59629}" type="presOf" srcId="{0CD8382C-7675-477A-9A75-A92B2EBC7409}" destId="{60F7FDED-31C4-44A3-85D3-5D7F9315FC25}" srcOrd="1" destOrd="0" presId="urn:microsoft.com/office/officeart/2005/8/layout/hierarchy3"/>
    <dgm:cxn modelId="{F8F037ED-4C11-4502-ABDA-BA78B4B9694C}" srcId="{F273066F-EBB2-43CD-BBC5-C80C6D518A63}" destId="{47856576-07C8-4F91-9ADE-39BA3EC6FEDC}" srcOrd="2" destOrd="0" parTransId="{58CED832-7AA1-4A2E-B34C-E5BA72164C7B}" sibTransId="{BA0BE4FA-FE81-4180-87D4-0A442AFAB913}"/>
    <dgm:cxn modelId="{18BF8DEE-135C-4A61-A80A-80BCD2FD7EA9}" type="presOf" srcId="{E301B427-4DF6-46E9-A9BE-01FF5653676A}" destId="{27AD28BE-BF52-463E-97CD-5BE039FA12D3}" srcOrd="0" destOrd="0" presId="urn:microsoft.com/office/officeart/2005/8/layout/hierarchy3"/>
    <dgm:cxn modelId="{0C7084F5-C5A5-4E03-AF99-FFF3A3F2E8C8}" type="presOf" srcId="{2C4F2B9A-A7D4-43F9-A336-81AC2C315FBB}" destId="{A1347785-CF03-49A1-ADEE-8F1509A5F48A}" srcOrd="0" destOrd="0" presId="urn:microsoft.com/office/officeart/2005/8/layout/hierarchy3"/>
    <dgm:cxn modelId="{215AA144-D217-476F-943E-AD84EC894B63}" type="presParOf" srcId="{FAC5369F-4897-4EAD-8F67-59B9670BB4BB}" destId="{6098E2CE-CE3F-4404-8548-D3A8DC017E54}" srcOrd="0" destOrd="0" presId="urn:microsoft.com/office/officeart/2005/8/layout/hierarchy3"/>
    <dgm:cxn modelId="{BA9F1217-504D-468D-9B75-AECD9B664491}" type="presParOf" srcId="{6098E2CE-CE3F-4404-8548-D3A8DC017E54}" destId="{E7290140-95CD-468F-AA85-BE9849C3BE9B}" srcOrd="0" destOrd="0" presId="urn:microsoft.com/office/officeart/2005/8/layout/hierarchy3"/>
    <dgm:cxn modelId="{A3B99558-EDD2-4C7F-AB46-8B78D64FB444}" type="presParOf" srcId="{E7290140-95CD-468F-AA85-BE9849C3BE9B}" destId="{53C1D8F5-81E9-4084-8042-AF7EFC1FA43E}" srcOrd="0" destOrd="0" presId="urn:microsoft.com/office/officeart/2005/8/layout/hierarchy3"/>
    <dgm:cxn modelId="{3C49846E-EE6C-4362-B867-EAE0791C95E5}" type="presParOf" srcId="{E7290140-95CD-468F-AA85-BE9849C3BE9B}" destId="{CB54E4C2-0006-424D-8238-4A36DD72DB01}" srcOrd="1" destOrd="0" presId="urn:microsoft.com/office/officeart/2005/8/layout/hierarchy3"/>
    <dgm:cxn modelId="{4AA1DF56-AB00-410D-A862-30FDF1CEEA87}" type="presParOf" srcId="{6098E2CE-CE3F-4404-8548-D3A8DC017E54}" destId="{04B2CE01-F97B-4EC9-8145-5CC3EC4E2DEC}" srcOrd="1" destOrd="0" presId="urn:microsoft.com/office/officeart/2005/8/layout/hierarchy3"/>
    <dgm:cxn modelId="{266670E6-A6E1-43B9-8E3D-4866493C144F}" type="presParOf" srcId="{04B2CE01-F97B-4EC9-8145-5CC3EC4E2DEC}" destId="{39AE2CC1-ACA1-43BF-9BB3-A1D319AD5399}" srcOrd="0" destOrd="0" presId="urn:microsoft.com/office/officeart/2005/8/layout/hierarchy3"/>
    <dgm:cxn modelId="{140292C0-3A49-4C8A-8DF4-21D15445AF8D}" type="presParOf" srcId="{04B2CE01-F97B-4EC9-8145-5CC3EC4E2DEC}" destId="{D2EB18E5-0B5A-41F3-830D-2E2695E282AE}" srcOrd="1" destOrd="0" presId="urn:microsoft.com/office/officeart/2005/8/layout/hierarchy3"/>
    <dgm:cxn modelId="{5272761C-81CA-42C5-A97A-C2CA15BFA6F9}" type="presParOf" srcId="{04B2CE01-F97B-4EC9-8145-5CC3EC4E2DEC}" destId="{27AD28BE-BF52-463E-97CD-5BE039FA12D3}" srcOrd="2" destOrd="0" presId="urn:microsoft.com/office/officeart/2005/8/layout/hierarchy3"/>
    <dgm:cxn modelId="{E9C915BD-1CD2-4014-88E7-70FD9EB07FAB}" type="presParOf" srcId="{04B2CE01-F97B-4EC9-8145-5CC3EC4E2DEC}" destId="{514AFBDE-A396-43DD-8C84-C7E4B029BF24}" srcOrd="3" destOrd="0" presId="urn:microsoft.com/office/officeart/2005/8/layout/hierarchy3"/>
    <dgm:cxn modelId="{8A0CD3D4-F48C-416D-9AD6-FBEC164D336D}" type="presParOf" srcId="{FAC5369F-4897-4EAD-8F67-59B9670BB4BB}" destId="{BD9EB96E-09E6-4E01-81FE-237D8B8EB447}" srcOrd="1" destOrd="0" presId="urn:microsoft.com/office/officeart/2005/8/layout/hierarchy3"/>
    <dgm:cxn modelId="{4F63AF30-37FF-4D53-9947-A411EA308245}" type="presParOf" srcId="{BD9EB96E-09E6-4E01-81FE-237D8B8EB447}" destId="{A8DCE904-97AF-4A28-A98B-CC91B79686F7}" srcOrd="0" destOrd="0" presId="urn:microsoft.com/office/officeart/2005/8/layout/hierarchy3"/>
    <dgm:cxn modelId="{B8796D00-63A8-4557-9E2E-BB10DA7A084B}" type="presParOf" srcId="{A8DCE904-97AF-4A28-A98B-CC91B79686F7}" destId="{DD47DA80-B456-41D9-A23A-05277FCAE38C}" srcOrd="0" destOrd="0" presId="urn:microsoft.com/office/officeart/2005/8/layout/hierarchy3"/>
    <dgm:cxn modelId="{1A258441-821C-4BB5-8B2F-CCA66B6121D7}" type="presParOf" srcId="{A8DCE904-97AF-4A28-A98B-CC91B79686F7}" destId="{60F7FDED-31C4-44A3-85D3-5D7F9315FC25}" srcOrd="1" destOrd="0" presId="urn:microsoft.com/office/officeart/2005/8/layout/hierarchy3"/>
    <dgm:cxn modelId="{DBE11CB8-9CE2-4D2D-BE80-96F3B0E934C4}" type="presParOf" srcId="{BD9EB96E-09E6-4E01-81FE-237D8B8EB447}" destId="{FC4FCB6D-C726-4743-B4FD-F4347D04DBE1}" srcOrd="1" destOrd="0" presId="urn:microsoft.com/office/officeart/2005/8/layout/hierarchy3"/>
    <dgm:cxn modelId="{407BC0C4-B921-4564-A54C-A9783A7EF3AF}" type="presParOf" srcId="{FC4FCB6D-C726-4743-B4FD-F4347D04DBE1}" destId="{7054E789-8B9B-47D6-824A-CDA4A015674E}" srcOrd="0" destOrd="0" presId="urn:microsoft.com/office/officeart/2005/8/layout/hierarchy3"/>
    <dgm:cxn modelId="{AF534796-B99C-4E95-9636-A4A2422282BC}" type="presParOf" srcId="{FC4FCB6D-C726-4743-B4FD-F4347D04DBE1}" destId="{D4BA7425-BED1-40EB-AA4F-7D5F45E58C5A}" srcOrd="1" destOrd="0" presId="urn:microsoft.com/office/officeart/2005/8/layout/hierarchy3"/>
    <dgm:cxn modelId="{408716A4-F0D6-410B-88A8-878ADB7B3ECD}" type="presParOf" srcId="{FC4FCB6D-C726-4743-B4FD-F4347D04DBE1}" destId="{A1347785-CF03-49A1-ADEE-8F1509A5F48A}" srcOrd="2" destOrd="0" presId="urn:microsoft.com/office/officeart/2005/8/layout/hierarchy3"/>
    <dgm:cxn modelId="{441996FC-E43C-4242-8DE9-A867AE5FF4F4}" type="presParOf" srcId="{FC4FCB6D-C726-4743-B4FD-F4347D04DBE1}" destId="{BD6B8BF7-6435-421A-8187-15AD77B1614D}" srcOrd="3" destOrd="0" presId="urn:microsoft.com/office/officeart/2005/8/layout/hierarchy3"/>
    <dgm:cxn modelId="{A8378D95-4A92-4252-B635-5E15806B9794}" type="presParOf" srcId="{FAC5369F-4897-4EAD-8F67-59B9670BB4BB}" destId="{D89C6CD0-A27B-4D8A-A52A-9CE5FD90FC3E}" srcOrd="2" destOrd="0" presId="urn:microsoft.com/office/officeart/2005/8/layout/hierarchy3"/>
    <dgm:cxn modelId="{F0D9E637-2F3A-4763-8D32-38620329CF55}" type="presParOf" srcId="{D89C6CD0-A27B-4D8A-A52A-9CE5FD90FC3E}" destId="{0615E7A8-74B9-4E9B-8DA6-7A07473C92C7}" srcOrd="0" destOrd="0" presId="urn:microsoft.com/office/officeart/2005/8/layout/hierarchy3"/>
    <dgm:cxn modelId="{69532689-CACC-4B37-B02E-99960926FC9D}" type="presParOf" srcId="{0615E7A8-74B9-4E9B-8DA6-7A07473C92C7}" destId="{AF0F2440-B27F-47A3-9158-AF362604A364}" srcOrd="0" destOrd="0" presId="urn:microsoft.com/office/officeart/2005/8/layout/hierarchy3"/>
    <dgm:cxn modelId="{97693E96-C921-4F1B-A13E-E1D68B92E9AA}" type="presParOf" srcId="{0615E7A8-74B9-4E9B-8DA6-7A07473C92C7}" destId="{A13DC568-23B9-4DB0-B92C-2F07973F3785}" srcOrd="1" destOrd="0" presId="urn:microsoft.com/office/officeart/2005/8/layout/hierarchy3"/>
    <dgm:cxn modelId="{93E4B412-4290-46B1-8AFF-1B8F359ABBD8}" type="presParOf" srcId="{D89C6CD0-A27B-4D8A-A52A-9CE5FD90FC3E}" destId="{E21A9EC7-0580-43EF-9A8D-9F313648A62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26FB39-2F4E-4BD8-A6D0-279A3FF14B4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4A251C-2BDE-4CFA-84AE-93ED2409D083}">
      <dgm:prSet/>
      <dgm:spPr/>
      <dgm:t>
        <a:bodyPr/>
        <a:lstStyle/>
        <a:p>
          <a:r>
            <a:rPr lang="en-ZA" b="1"/>
            <a:t>Building resilience to shocks!</a:t>
          </a:r>
          <a:endParaRPr lang="en-US"/>
        </a:p>
      </dgm:t>
    </dgm:pt>
    <dgm:pt modelId="{2A3C61A5-1E89-4374-9C61-67E05C1074DF}" type="parTrans" cxnId="{1B9F3D59-73E8-4D63-9F93-6A2329A18FDC}">
      <dgm:prSet/>
      <dgm:spPr/>
      <dgm:t>
        <a:bodyPr/>
        <a:lstStyle/>
        <a:p>
          <a:endParaRPr lang="en-US"/>
        </a:p>
      </dgm:t>
    </dgm:pt>
    <dgm:pt modelId="{1C96D6FC-F3DE-40F3-A225-6A37A4C251A5}" type="sibTrans" cxnId="{1B9F3D59-73E8-4D63-9F93-6A2329A18FDC}">
      <dgm:prSet/>
      <dgm:spPr/>
      <dgm:t>
        <a:bodyPr/>
        <a:lstStyle/>
        <a:p>
          <a:endParaRPr lang="en-US"/>
        </a:p>
      </dgm:t>
    </dgm:pt>
    <dgm:pt modelId="{56E6E8B6-8AF1-44BF-8F42-BAA1713F2A3A}">
      <dgm:prSet/>
      <dgm:spPr/>
      <dgm:t>
        <a:bodyPr/>
        <a:lstStyle/>
        <a:p>
          <a:r>
            <a:rPr lang="en-GB" b="1"/>
            <a:t>Importance of economic diversification.</a:t>
          </a:r>
          <a:endParaRPr lang="en-US"/>
        </a:p>
      </dgm:t>
    </dgm:pt>
    <dgm:pt modelId="{DCEB5C52-0446-4857-8BA0-E64DED445D37}" type="parTrans" cxnId="{222F098A-FD33-4D13-8DEC-BA3ACF7900D0}">
      <dgm:prSet/>
      <dgm:spPr/>
      <dgm:t>
        <a:bodyPr/>
        <a:lstStyle/>
        <a:p>
          <a:endParaRPr lang="en-US"/>
        </a:p>
      </dgm:t>
    </dgm:pt>
    <dgm:pt modelId="{FBD6A07A-1206-421A-A8CF-7222F13D4B44}" type="sibTrans" cxnId="{222F098A-FD33-4D13-8DEC-BA3ACF7900D0}">
      <dgm:prSet/>
      <dgm:spPr/>
      <dgm:t>
        <a:bodyPr/>
        <a:lstStyle/>
        <a:p>
          <a:endParaRPr lang="en-US"/>
        </a:p>
      </dgm:t>
    </dgm:pt>
    <dgm:pt modelId="{9B9DF6A4-4DBC-43C0-A4D5-24DA5B5E01A6}">
      <dgm:prSet/>
      <dgm:spPr/>
      <dgm:t>
        <a:bodyPr/>
        <a:lstStyle/>
        <a:p>
          <a:r>
            <a:rPr lang="en-GB" b="1"/>
            <a:t>Strengthening social safety nets and infrastructure.</a:t>
          </a:r>
          <a:endParaRPr lang="en-US"/>
        </a:p>
      </dgm:t>
    </dgm:pt>
    <dgm:pt modelId="{E9924C01-B492-49EE-AF7B-7FAF846015CD}" type="parTrans" cxnId="{987EF9BD-473D-4D9A-88DF-62E20417575A}">
      <dgm:prSet/>
      <dgm:spPr/>
      <dgm:t>
        <a:bodyPr/>
        <a:lstStyle/>
        <a:p>
          <a:endParaRPr lang="en-US"/>
        </a:p>
      </dgm:t>
    </dgm:pt>
    <dgm:pt modelId="{4BBA76EC-CD0B-44E4-9362-222601904D22}" type="sibTrans" cxnId="{987EF9BD-473D-4D9A-88DF-62E20417575A}">
      <dgm:prSet/>
      <dgm:spPr/>
      <dgm:t>
        <a:bodyPr/>
        <a:lstStyle/>
        <a:p>
          <a:endParaRPr lang="en-US"/>
        </a:p>
      </dgm:t>
    </dgm:pt>
    <dgm:pt modelId="{3E5356DB-6805-4FC7-9962-CB3C5EFEC296}">
      <dgm:prSet/>
      <dgm:spPr/>
      <dgm:t>
        <a:bodyPr/>
        <a:lstStyle/>
        <a:p>
          <a:r>
            <a:rPr lang="en-GB" b="1"/>
            <a:t>Enhancing disaster preparedness and response.</a:t>
          </a:r>
          <a:endParaRPr lang="en-US"/>
        </a:p>
      </dgm:t>
    </dgm:pt>
    <dgm:pt modelId="{6467930B-2B75-467F-A2DE-EBB291837650}" type="parTrans" cxnId="{0CD3C143-88BE-427C-B3EB-9745C9EA1443}">
      <dgm:prSet/>
      <dgm:spPr/>
      <dgm:t>
        <a:bodyPr/>
        <a:lstStyle/>
        <a:p>
          <a:endParaRPr lang="en-US"/>
        </a:p>
      </dgm:t>
    </dgm:pt>
    <dgm:pt modelId="{F434C4FE-9CBE-414C-A799-BBC8ABA3983B}" type="sibTrans" cxnId="{0CD3C143-88BE-427C-B3EB-9745C9EA1443}">
      <dgm:prSet/>
      <dgm:spPr/>
      <dgm:t>
        <a:bodyPr/>
        <a:lstStyle/>
        <a:p>
          <a:endParaRPr lang="en-US"/>
        </a:p>
      </dgm:t>
    </dgm:pt>
    <dgm:pt modelId="{4E82311C-DA40-4506-A862-C77DE5006EBA}">
      <dgm:prSet/>
      <dgm:spPr/>
      <dgm:t>
        <a:bodyPr/>
        <a:lstStyle/>
        <a:p>
          <a:r>
            <a:rPr lang="en-GB" b="1"/>
            <a:t>Developing robust financial systems.</a:t>
          </a:r>
          <a:endParaRPr lang="en-US"/>
        </a:p>
      </dgm:t>
    </dgm:pt>
    <dgm:pt modelId="{EEF57227-9801-466E-955B-B0574B5E12EF}" type="parTrans" cxnId="{20254911-C38B-4F8B-8999-D19898FFF56F}">
      <dgm:prSet/>
      <dgm:spPr/>
      <dgm:t>
        <a:bodyPr/>
        <a:lstStyle/>
        <a:p>
          <a:endParaRPr lang="en-US"/>
        </a:p>
      </dgm:t>
    </dgm:pt>
    <dgm:pt modelId="{1C3636C2-B99C-41D8-926D-AE03D79D79A2}" type="sibTrans" cxnId="{20254911-C38B-4F8B-8999-D19898FFF56F}">
      <dgm:prSet/>
      <dgm:spPr/>
      <dgm:t>
        <a:bodyPr/>
        <a:lstStyle/>
        <a:p>
          <a:endParaRPr lang="en-US"/>
        </a:p>
      </dgm:t>
    </dgm:pt>
    <dgm:pt modelId="{C4B98DE8-A03A-4B9C-A626-D0B4C82E04F0}">
      <dgm:prSet/>
      <dgm:spPr/>
      <dgm:t>
        <a:bodyPr/>
        <a:lstStyle/>
        <a:p>
          <a:r>
            <a:rPr lang="en-GB" b="1"/>
            <a:t>Promoting access to credit and insurance.</a:t>
          </a:r>
          <a:endParaRPr lang="en-US"/>
        </a:p>
      </dgm:t>
    </dgm:pt>
    <dgm:pt modelId="{51B2322D-ED21-43CF-A352-FF27A010EDE8}" type="parTrans" cxnId="{8969B7BF-4FBF-4686-B103-9E124E862DEA}">
      <dgm:prSet/>
      <dgm:spPr/>
      <dgm:t>
        <a:bodyPr/>
        <a:lstStyle/>
        <a:p>
          <a:endParaRPr lang="en-US"/>
        </a:p>
      </dgm:t>
    </dgm:pt>
    <dgm:pt modelId="{9D39DD34-9CFD-4AFB-9A11-07F661BEF771}" type="sibTrans" cxnId="{8969B7BF-4FBF-4686-B103-9E124E862DEA}">
      <dgm:prSet/>
      <dgm:spPr/>
      <dgm:t>
        <a:bodyPr/>
        <a:lstStyle/>
        <a:p>
          <a:endParaRPr lang="en-US"/>
        </a:p>
      </dgm:t>
    </dgm:pt>
    <dgm:pt modelId="{07432358-6C53-4311-92A8-A20001882C0D}">
      <dgm:prSet/>
      <dgm:spPr/>
      <dgm:t>
        <a:bodyPr/>
        <a:lstStyle/>
        <a:p>
          <a:r>
            <a:rPr lang="en-GB" b="1"/>
            <a:t>Creating contingency and sovereign wealth funds.</a:t>
          </a:r>
          <a:endParaRPr lang="en-US"/>
        </a:p>
      </dgm:t>
    </dgm:pt>
    <dgm:pt modelId="{9C0606F1-9702-4F35-9D69-83B39B85F256}" type="parTrans" cxnId="{E627565D-B311-423B-9FBC-A013C9D2F392}">
      <dgm:prSet/>
      <dgm:spPr/>
      <dgm:t>
        <a:bodyPr/>
        <a:lstStyle/>
        <a:p>
          <a:endParaRPr lang="en-US"/>
        </a:p>
      </dgm:t>
    </dgm:pt>
    <dgm:pt modelId="{9998C12D-9AC4-4A52-8F16-11C1FF07AEF4}" type="sibTrans" cxnId="{E627565D-B311-423B-9FBC-A013C9D2F392}">
      <dgm:prSet/>
      <dgm:spPr/>
      <dgm:t>
        <a:bodyPr/>
        <a:lstStyle/>
        <a:p>
          <a:endParaRPr lang="en-US"/>
        </a:p>
      </dgm:t>
    </dgm:pt>
    <dgm:pt modelId="{626F2E3C-B10F-48BA-A198-4C9B21704004}" type="pres">
      <dgm:prSet presAssocID="{0526FB39-2F4E-4BD8-A6D0-279A3FF14B42}" presName="diagram" presStyleCnt="0">
        <dgm:presLayoutVars>
          <dgm:dir/>
          <dgm:resizeHandles val="exact"/>
        </dgm:presLayoutVars>
      </dgm:prSet>
      <dgm:spPr/>
    </dgm:pt>
    <dgm:pt modelId="{786C6FB5-BCB2-46E4-BCBA-46A4F35B6E9F}" type="pres">
      <dgm:prSet presAssocID="{714A251C-2BDE-4CFA-84AE-93ED2409D083}" presName="node" presStyleLbl="node1" presStyleIdx="0" presStyleCnt="7">
        <dgm:presLayoutVars>
          <dgm:bulletEnabled val="1"/>
        </dgm:presLayoutVars>
      </dgm:prSet>
      <dgm:spPr/>
    </dgm:pt>
    <dgm:pt modelId="{C501EC17-DE70-4473-980A-8851843C699E}" type="pres">
      <dgm:prSet presAssocID="{1C96D6FC-F3DE-40F3-A225-6A37A4C251A5}" presName="sibTrans" presStyleCnt="0"/>
      <dgm:spPr/>
    </dgm:pt>
    <dgm:pt modelId="{F8F58A9E-723B-4420-84A9-6490662B0916}" type="pres">
      <dgm:prSet presAssocID="{56E6E8B6-8AF1-44BF-8F42-BAA1713F2A3A}" presName="node" presStyleLbl="node1" presStyleIdx="1" presStyleCnt="7">
        <dgm:presLayoutVars>
          <dgm:bulletEnabled val="1"/>
        </dgm:presLayoutVars>
      </dgm:prSet>
      <dgm:spPr/>
    </dgm:pt>
    <dgm:pt modelId="{25F7D422-8B53-48A1-AC02-4680DCC6F1C9}" type="pres">
      <dgm:prSet presAssocID="{FBD6A07A-1206-421A-A8CF-7222F13D4B44}" presName="sibTrans" presStyleCnt="0"/>
      <dgm:spPr/>
    </dgm:pt>
    <dgm:pt modelId="{A8A54AA4-F520-4159-99F6-6C27CC15633E}" type="pres">
      <dgm:prSet presAssocID="{9B9DF6A4-4DBC-43C0-A4D5-24DA5B5E01A6}" presName="node" presStyleLbl="node1" presStyleIdx="2" presStyleCnt="7">
        <dgm:presLayoutVars>
          <dgm:bulletEnabled val="1"/>
        </dgm:presLayoutVars>
      </dgm:prSet>
      <dgm:spPr/>
    </dgm:pt>
    <dgm:pt modelId="{27225762-6EC9-4936-936F-BE496B09D269}" type="pres">
      <dgm:prSet presAssocID="{4BBA76EC-CD0B-44E4-9362-222601904D22}" presName="sibTrans" presStyleCnt="0"/>
      <dgm:spPr/>
    </dgm:pt>
    <dgm:pt modelId="{92C5B39F-ADB4-4B37-AC4C-0765E56E9308}" type="pres">
      <dgm:prSet presAssocID="{3E5356DB-6805-4FC7-9962-CB3C5EFEC296}" presName="node" presStyleLbl="node1" presStyleIdx="3" presStyleCnt="7">
        <dgm:presLayoutVars>
          <dgm:bulletEnabled val="1"/>
        </dgm:presLayoutVars>
      </dgm:prSet>
      <dgm:spPr/>
    </dgm:pt>
    <dgm:pt modelId="{F211B44A-F18C-4256-8615-3393B4D4FDCE}" type="pres">
      <dgm:prSet presAssocID="{F434C4FE-9CBE-414C-A799-BBC8ABA3983B}" presName="sibTrans" presStyleCnt="0"/>
      <dgm:spPr/>
    </dgm:pt>
    <dgm:pt modelId="{9CF83750-2510-4F86-A548-3FC9D2EE02E8}" type="pres">
      <dgm:prSet presAssocID="{4E82311C-DA40-4506-A862-C77DE5006EBA}" presName="node" presStyleLbl="node1" presStyleIdx="4" presStyleCnt="7">
        <dgm:presLayoutVars>
          <dgm:bulletEnabled val="1"/>
        </dgm:presLayoutVars>
      </dgm:prSet>
      <dgm:spPr/>
    </dgm:pt>
    <dgm:pt modelId="{4EFAB8B4-8CCF-4DE2-B7CF-A81D74770739}" type="pres">
      <dgm:prSet presAssocID="{1C3636C2-B99C-41D8-926D-AE03D79D79A2}" presName="sibTrans" presStyleCnt="0"/>
      <dgm:spPr/>
    </dgm:pt>
    <dgm:pt modelId="{BE375CF1-6EE2-4424-9C1B-46736950EE15}" type="pres">
      <dgm:prSet presAssocID="{C4B98DE8-A03A-4B9C-A626-D0B4C82E04F0}" presName="node" presStyleLbl="node1" presStyleIdx="5" presStyleCnt="7">
        <dgm:presLayoutVars>
          <dgm:bulletEnabled val="1"/>
        </dgm:presLayoutVars>
      </dgm:prSet>
      <dgm:spPr/>
    </dgm:pt>
    <dgm:pt modelId="{6010AFF2-96A9-441A-83C2-7634D02B5D56}" type="pres">
      <dgm:prSet presAssocID="{9D39DD34-9CFD-4AFB-9A11-07F661BEF771}" presName="sibTrans" presStyleCnt="0"/>
      <dgm:spPr/>
    </dgm:pt>
    <dgm:pt modelId="{B1C42932-A10F-4DF1-9D52-8C49B81E8E3B}" type="pres">
      <dgm:prSet presAssocID="{07432358-6C53-4311-92A8-A20001882C0D}" presName="node" presStyleLbl="node1" presStyleIdx="6" presStyleCnt="7">
        <dgm:presLayoutVars>
          <dgm:bulletEnabled val="1"/>
        </dgm:presLayoutVars>
      </dgm:prSet>
      <dgm:spPr/>
    </dgm:pt>
  </dgm:ptLst>
  <dgm:cxnLst>
    <dgm:cxn modelId="{4FF75206-C2CA-4005-8A21-1E56B328E801}" type="presOf" srcId="{07432358-6C53-4311-92A8-A20001882C0D}" destId="{B1C42932-A10F-4DF1-9D52-8C49B81E8E3B}" srcOrd="0" destOrd="0" presId="urn:microsoft.com/office/officeart/2005/8/layout/default"/>
    <dgm:cxn modelId="{1692E307-55C6-418C-894A-4154A342DB20}" type="presOf" srcId="{0526FB39-2F4E-4BD8-A6D0-279A3FF14B42}" destId="{626F2E3C-B10F-48BA-A198-4C9B21704004}" srcOrd="0" destOrd="0" presId="urn:microsoft.com/office/officeart/2005/8/layout/default"/>
    <dgm:cxn modelId="{926A220C-85D5-4C1C-829B-940D1944C633}" type="presOf" srcId="{714A251C-2BDE-4CFA-84AE-93ED2409D083}" destId="{786C6FB5-BCB2-46E4-BCBA-46A4F35B6E9F}" srcOrd="0" destOrd="0" presId="urn:microsoft.com/office/officeart/2005/8/layout/default"/>
    <dgm:cxn modelId="{20254911-C38B-4F8B-8999-D19898FFF56F}" srcId="{0526FB39-2F4E-4BD8-A6D0-279A3FF14B42}" destId="{4E82311C-DA40-4506-A862-C77DE5006EBA}" srcOrd="4" destOrd="0" parTransId="{EEF57227-9801-466E-955B-B0574B5E12EF}" sibTransId="{1C3636C2-B99C-41D8-926D-AE03D79D79A2}"/>
    <dgm:cxn modelId="{E33F513A-206C-4CB0-A78D-F7373AC8CE31}" type="presOf" srcId="{56E6E8B6-8AF1-44BF-8F42-BAA1713F2A3A}" destId="{F8F58A9E-723B-4420-84A9-6490662B0916}" srcOrd="0" destOrd="0" presId="urn:microsoft.com/office/officeart/2005/8/layout/default"/>
    <dgm:cxn modelId="{0CD3C143-88BE-427C-B3EB-9745C9EA1443}" srcId="{0526FB39-2F4E-4BD8-A6D0-279A3FF14B42}" destId="{3E5356DB-6805-4FC7-9962-CB3C5EFEC296}" srcOrd="3" destOrd="0" parTransId="{6467930B-2B75-467F-A2DE-EBB291837650}" sibTransId="{F434C4FE-9CBE-414C-A799-BBC8ABA3983B}"/>
    <dgm:cxn modelId="{1B9F3D59-73E8-4D63-9F93-6A2329A18FDC}" srcId="{0526FB39-2F4E-4BD8-A6D0-279A3FF14B42}" destId="{714A251C-2BDE-4CFA-84AE-93ED2409D083}" srcOrd="0" destOrd="0" parTransId="{2A3C61A5-1E89-4374-9C61-67E05C1074DF}" sibTransId="{1C96D6FC-F3DE-40F3-A225-6A37A4C251A5}"/>
    <dgm:cxn modelId="{E627565D-B311-423B-9FBC-A013C9D2F392}" srcId="{0526FB39-2F4E-4BD8-A6D0-279A3FF14B42}" destId="{07432358-6C53-4311-92A8-A20001882C0D}" srcOrd="6" destOrd="0" parTransId="{9C0606F1-9702-4F35-9D69-83B39B85F256}" sibTransId="{9998C12D-9AC4-4A52-8F16-11C1FF07AEF4}"/>
    <dgm:cxn modelId="{222F098A-FD33-4D13-8DEC-BA3ACF7900D0}" srcId="{0526FB39-2F4E-4BD8-A6D0-279A3FF14B42}" destId="{56E6E8B6-8AF1-44BF-8F42-BAA1713F2A3A}" srcOrd="1" destOrd="0" parTransId="{DCEB5C52-0446-4857-8BA0-E64DED445D37}" sibTransId="{FBD6A07A-1206-421A-A8CF-7222F13D4B44}"/>
    <dgm:cxn modelId="{92C334B4-75EA-4893-8BEE-6B9E97914401}" type="presOf" srcId="{4E82311C-DA40-4506-A862-C77DE5006EBA}" destId="{9CF83750-2510-4F86-A548-3FC9D2EE02E8}" srcOrd="0" destOrd="0" presId="urn:microsoft.com/office/officeart/2005/8/layout/default"/>
    <dgm:cxn modelId="{987EF9BD-473D-4D9A-88DF-62E20417575A}" srcId="{0526FB39-2F4E-4BD8-A6D0-279A3FF14B42}" destId="{9B9DF6A4-4DBC-43C0-A4D5-24DA5B5E01A6}" srcOrd="2" destOrd="0" parTransId="{E9924C01-B492-49EE-AF7B-7FAF846015CD}" sibTransId="{4BBA76EC-CD0B-44E4-9362-222601904D22}"/>
    <dgm:cxn modelId="{8969B7BF-4FBF-4686-B103-9E124E862DEA}" srcId="{0526FB39-2F4E-4BD8-A6D0-279A3FF14B42}" destId="{C4B98DE8-A03A-4B9C-A626-D0B4C82E04F0}" srcOrd="5" destOrd="0" parTransId="{51B2322D-ED21-43CF-A352-FF27A010EDE8}" sibTransId="{9D39DD34-9CFD-4AFB-9A11-07F661BEF771}"/>
    <dgm:cxn modelId="{9AC8FDD1-12C7-475F-AE72-A3F75A95EF39}" type="presOf" srcId="{3E5356DB-6805-4FC7-9962-CB3C5EFEC296}" destId="{92C5B39F-ADB4-4B37-AC4C-0765E56E9308}" srcOrd="0" destOrd="0" presId="urn:microsoft.com/office/officeart/2005/8/layout/default"/>
    <dgm:cxn modelId="{D6DC02DE-31CA-4A4B-BC25-CD782E47940D}" type="presOf" srcId="{C4B98DE8-A03A-4B9C-A626-D0B4C82E04F0}" destId="{BE375CF1-6EE2-4424-9C1B-46736950EE15}" srcOrd="0" destOrd="0" presId="urn:microsoft.com/office/officeart/2005/8/layout/default"/>
    <dgm:cxn modelId="{AA689CFC-401C-4DF2-ADC2-6510997822B0}" type="presOf" srcId="{9B9DF6A4-4DBC-43C0-A4D5-24DA5B5E01A6}" destId="{A8A54AA4-F520-4159-99F6-6C27CC15633E}" srcOrd="0" destOrd="0" presId="urn:microsoft.com/office/officeart/2005/8/layout/default"/>
    <dgm:cxn modelId="{A81F0F60-C038-4968-84F9-946BC79C1C2C}" type="presParOf" srcId="{626F2E3C-B10F-48BA-A198-4C9B21704004}" destId="{786C6FB5-BCB2-46E4-BCBA-46A4F35B6E9F}" srcOrd="0" destOrd="0" presId="urn:microsoft.com/office/officeart/2005/8/layout/default"/>
    <dgm:cxn modelId="{953DC18B-8822-4B9A-AF46-183EBC923B5B}" type="presParOf" srcId="{626F2E3C-B10F-48BA-A198-4C9B21704004}" destId="{C501EC17-DE70-4473-980A-8851843C699E}" srcOrd="1" destOrd="0" presId="urn:microsoft.com/office/officeart/2005/8/layout/default"/>
    <dgm:cxn modelId="{C12DF9F9-1E44-425D-8DF3-A5C2A08FDB1A}" type="presParOf" srcId="{626F2E3C-B10F-48BA-A198-4C9B21704004}" destId="{F8F58A9E-723B-4420-84A9-6490662B0916}" srcOrd="2" destOrd="0" presId="urn:microsoft.com/office/officeart/2005/8/layout/default"/>
    <dgm:cxn modelId="{F8BD546C-4F93-4A51-B4C3-A6D46E44CB23}" type="presParOf" srcId="{626F2E3C-B10F-48BA-A198-4C9B21704004}" destId="{25F7D422-8B53-48A1-AC02-4680DCC6F1C9}" srcOrd="3" destOrd="0" presId="urn:microsoft.com/office/officeart/2005/8/layout/default"/>
    <dgm:cxn modelId="{E2AB874B-CB19-4B32-B975-F3C67720865F}" type="presParOf" srcId="{626F2E3C-B10F-48BA-A198-4C9B21704004}" destId="{A8A54AA4-F520-4159-99F6-6C27CC15633E}" srcOrd="4" destOrd="0" presId="urn:microsoft.com/office/officeart/2005/8/layout/default"/>
    <dgm:cxn modelId="{13B712A0-609D-4B68-A1C8-EF81D336F4C3}" type="presParOf" srcId="{626F2E3C-B10F-48BA-A198-4C9B21704004}" destId="{27225762-6EC9-4936-936F-BE496B09D269}" srcOrd="5" destOrd="0" presId="urn:microsoft.com/office/officeart/2005/8/layout/default"/>
    <dgm:cxn modelId="{374342F4-36DE-415C-84C3-66776C63ED4C}" type="presParOf" srcId="{626F2E3C-B10F-48BA-A198-4C9B21704004}" destId="{92C5B39F-ADB4-4B37-AC4C-0765E56E9308}" srcOrd="6" destOrd="0" presId="urn:microsoft.com/office/officeart/2005/8/layout/default"/>
    <dgm:cxn modelId="{023FC403-6B4D-44A5-BAFE-4ABCFFB12C92}" type="presParOf" srcId="{626F2E3C-B10F-48BA-A198-4C9B21704004}" destId="{F211B44A-F18C-4256-8615-3393B4D4FDCE}" srcOrd="7" destOrd="0" presId="urn:microsoft.com/office/officeart/2005/8/layout/default"/>
    <dgm:cxn modelId="{6B741E4D-9B5B-40E7-A64D-40AFC3EF2255}" type="presParOf" srcId="{626F2E3C-B10F-48BA-A198-4C9B21704004}" destId="{9CF83750-2510-4F86-A548-3FC9D2EE02E8}" srcOrd="8" destOrd="0" presId="urn:microsoft.com/office/officeart/2005/8/layout/default"/>
    <dgm:cxn modelId="{FA1DB918-A476-42C7-9C36-509651704C96}" type="presParOf" srcId="{626F2E3C-B10F-48BA-A198-4C9B21704004}" destId="{4EFAB8B4-8CCF-4DE2-B7CF-A81D74770739}" srcOrd="9" destOrd="0" presId="urn:microsoft.com/office/officeart/2005/8/layout/default"/>
    <dgm:cxn modelId="{9BAFC0FC-63F5-46D8-9484-1C43CEA5EEE1}" type="presParOf" srcId="{626F2E3C-B10F-48BA-A198-4C9B21704004}" destId="{BE375CF1-6EE2-4424-9C1B-46736950EE15}" srcOrd="10" destOrd="0" presId="urn:microsoft.com/office/officeart/2005/8/layout/default"/>
    <dgm:cxn modelId="{52149BE3-B893-4C27-8D37-E15C396B623D}" type="presParOf" srcId="{626F2E3C-B10F-48BA-A198-4C9B21704004}" destId="{6010AFF2-96A9-441A-83C2-7634D02B5D56}" srcOrd="11" destOrd="0" presId="urn:microsoft.com/office/officeart/2005/8/layout/default"/>
    <dgm:cxn modelId="{B5B4ECC0-8427-4497-B240-6B3DE0BB2796}" type="presParOf" srcId="{626F2E3C-B10F-48BA-A198-4C9B21704004}" destId="{B1C42932-A10F-4DF1-9D52-8C49B81E8E3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05DEE5-5BCD-44A6-A7B2-9EF49123510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003472C-8632-4FF8-9035-28DC6B560FF4}">
      <dgm:prSet/>
      <dgm:spPr/>
      <dgm:t>
        <a:bodyPr/>
        <a:lstStyle/>
        <a:p>
          <a:r>
            <a:rPr lang="en-GB"/>
            <a:t>Importance of education and healthcare.</a:t>
          </a:r>
          <a:endParaRPr lang="en-US"/>
        </a:p>
      </dgm:t>
    </dgm:pt>
    <dgm:pt modelId="{BD2BED09-0F4E-43A7-A828-DA71DC3EB574}" type="parTrans" cxnId="{1B23D363-E519-4756-8DF9-BA3F5421D9E3}">
      <dgm:prSet/>
      <dgm:spPr/>
      <dgm:t>
        <a:bodyPr/>
        <a:lstStyle/>
        <a:p>
          <a:endParaRPr lang="en-US"/>
        </a:p>
      </dgm:t>
    </dgm:pt>
    <dgm:pt modelId="{C188E9BD-15A6-4FC4-85AB-52593D81E31D}" type="sibTrans" cxnId="{1B23D363-E519-4756-8DF9-BA3F5421D9E3}">
      <dgm:prSet/>
      <dgm:spPr/>
      <dgm:t>
        <a:bodyPr/>
        <a:lstStyle/>
        <a:p>
          <a:endParaRPr lang="en-US"/>
        </a:p>
      </dgm:t>
    </dgm:pt>
    <dgm:pt modelId="{19AB9B99-441A-4354-9ABA-4A59BC384C07}">
      <dgm:prSet/>
      <dgm:spPr/>
      <dgm:t>
        <a:bodyPr/>
        <a:lstStyle/>
        <a:p>
          <a:r>
            <a:rPr lang="en-GB"/>
            <a:t>Skills development and vocational training.</a:t>
          </a:r>
          <a:endParaRPr lang="en-US"/>
        </a:p>
      </dgm:t>
    </dgm:pt>
    <dgm:pt modelId="{E00DE401-1264-4D62-873C-9991567015C5}" type="parTrans" cxnId="{4410D7CF-0184-46DF-81D3-C39345A2DC75}">
      <dgm:prSet/>
      <dgm:spPr/>
      <dgm:t>
        <a:bodyPr/>
        <a:lstStyle/>
        <a:p>
          <a:endParaRPr lang="en-US"/>
        </a:p>
      </dgm:t>
    </dgm:pt>
    <dgm:pt modelId="{8D997098-EBBD-4F3E-BC67-339FF7BB4FAA}" type="sibTrans" cxnId="{4410D7CF-0184-46DF-81D3-C39345A2DC75}">
      <dgm:prSet/>
      <dgm:spPr/>
      <dgm:t>
        <a:bodyPr/>
        <a:lstStyle/>
        <a:p>
          <a:endParaRPr lang="en-US"/>
        </a:p>
      </dgm:t>
    </dgm:pt>
    <dgm:pt modelId="{4D203E54-7B9F-4C35-98C9-68C4BC957B4D}">
      <dgm:prSet/>
      <dgm:spPr/>
      <dgm:t>
        <a:bodyPr/>
        <a:lstStyle/>
        <a:p>
          <a:r>
            <a:rPr lang="en-GB"/>
            <a:t>Examples of successful human capital investments.</a:t>
          </a:r>
          <a:endParaRPr lang="en-US"/>
        </a:p>
      </dgm:t>
    </dgm:pt>
    <dgm:pt modelId="{DB5BFAAA-E6DE-4011-BF21-8D73788BD13A}" type="parTrans" cxnId="{247F7B42-0C73-4E87-8416-842E61B8A5AB}">
      <dgm:prSet/>
      <dgm:spPr/>
      <dgm:t>
        <a:bodyPr/>
        <a:lstStyle/>
        <a:p>
          <a:endParaRPr lang="en-US"/>
        </a:p>
      </dgm:t>
    </dgm:pt>
    <dgm:pt modelId="{7D58355A-69F8-4037-9B8B-CDE24B0FA90F}" type="sibTrans" cxnId="{247F7B42-0C73-4E87-8416-842E61B8A5AB}">
      <dgm:prSet/>
      <dgm:spPr/>
      <dgm:t>
        <a:bodyPr/>
        <a:lstStyle/>
        <a:p>
          <a:endParaRPr lang="en-US"/>
        </a:p>
      </dgm:t>
    </dgm:pt>
    <dgm:pt modelId="{12E5069B-A2EC-47D8-87C1-EAB12D836FF0}" type="pres">
      <dgm:prSet presAssocID="{CD05DEE5-5BCD-44A6-A7B2-9EF491235106}" presName="root" presStyleCnt="0">
        <dgm:presLayoutVars>
          <dgm:dir/>
          <dgm:resizeHandles val="exact"/>
        </dgm:presLayoutVars>
      </dgm:prSet>
      <dgm:spPr/>
    </dgm:pt>
    <dgm:pt modelId="{2FACAE33-AA99-4B6D-9D5F-02546C77D89C}" type="pres">
      <dgm:prSet presAssocID="{E003472C-8632-4FF8-9035-28DC6B560FF4}" presName="compNode" presStyleCnt="0"/>
      <dgm:spPr/>
    </dgm:pt>
    <dgm:pt modelId="{F42D080A-B6BA-47D7-83F5-68D89576CD00}" type="pres">
      <dgm:prSet presAssocID="{E003472C-8632-4FF8-9035-28DC6B560FF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FE80E202-18F3-4D02-ACDA-EA8F53ACDC46}" type="pres">
      <dgm:prSet presAssocID="{E003472C-8632-4FF8-9035-28DC6B560FF4}" presName="spaceRect" presStyleCnt="0"/>
      <dgm:spPr/>
    </dgm:pt>
    <dgm:pt modelId="{B6F7ED3D-394F-4A7C-83A4-8B1EA1EA0FCA}" type="pres">
      <dgm:prSet presAssocID="{E003472C-8632-4FF8-9035-28DC6B560FF4}" presName="textRect" presStyleLbl="revTx" presStyleIdx="0" presStyleCnt="3">
        <dgm:presLayoutVars>
          <dgm:chMax val="1"/>
          <dgm:chPref val="1"/>
        </dgm:presLayoutVars>
      </dgm:prSet>
      <dgm:spPr/>
    </dgm:pt>
    <dgm:pt modelId="{3FDD9BC5-1187-4380-BE57-C436DFC74BF2}" type="pres">
      <dgm:prSet presAssocID="{C188E9BD-15A6-4FC4-85AB-52593D81E31D}" presName="sibTrans" presStyleCnt="0"/>
      <dgm:spPr/>
    </dgm:pt>
    <dgm:pt modelId="{9045B0E2-2891-41C1-A000-B8C85A65B0D1}" type="pres">
      <dgm:prSet presAssocID="{19AB9B99-441A-4354-9ABA-4A59BC384C07}" presName="compNode" presStyleCnt="0"/>
      <dgm:spPr/>
    </dgm:pt>
    <dgm:pt modelId="{BAF84A32-7CF4-4B47-9E6B-E6F9076238F5}" type="pres">
      <dgm:prSet presAssocID="{19AB9B99-441A-4354-9ABA-4A59BC384C0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6FA3940A-07F6-432B-87CC-ADDBC3FB4587}" type="pres">
      <dgm:prSet presAssocID="{19AB9B99-441A-4354-9ABA-4A59BC384C07}" presName="spaceRect" presStyleCnt="0"/>
      <dgm:spPr/>
    </dgm:pt>
    <dgm:pt modelId="{D6C2B3A0-D6AF-4C92-9776-95107A1A3F18}" type="pres">
      <dgm:prSet presAssocID="{19AB9B99-441A-4354-9ABA-4A59BC384C07}" presName="textRect" presStyleLbl="revTx" presStyleIdx="1" presStyleCnt="3">
        <dgm:presLayoutVars>
          <dgm:chMax val="1"/>
          <dgm:chPref val="1"/>
        </dgm:presLayoutVars>
      </dgm:prSet>
      <dgm:spPr/>
    </dgm:pt>
    <dgm:pt modelId="{2B417E75-FDAA-44A6-936A-E07CBFA1FE67}" type="pres">
      <dgm:prSet presAssocID="{8D997098-EBBD-4F3E-BC67-339FF7BB4FAA}" presName="sibTrans" presStyleCnt="0"/>
      <dgm:spPr/>
    </dgm:pt>
    <dgm:pt modelId="{49386BF1-381A-4AFF-8BC6-B14FB0A5B27D}" type="pres">
      <dgm:prSet presAssocID="{4D203E54-7B9F-4C35-98C9-68C4BC957B4D}" presName="compNode" presStyleCnt="0"/>
      <dgm:spPr/>
    </dgm:pt>
    <dgm:pt modelId="{BE6991B5-A0D2-4054-8BD4-445A1136DCD1}" type="pres">
      <dgm:prSet presAssocID="{4D203E54-7B9F-4C35-98C9-68C4BC957B4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93C822A-D8EE-4713-92DC-EE1F36ECDEE1}" type="pres">
      <dgm:prSet presAssocID="{4D203E54-7B9F-4C35-98C9-68C4BC957B4D}" presName="spaceRect" presStyleCnt="0"/>
      <dgm:spPr/>
    </dgm:pt>
    <dgm:pt modelId="{8D7DB94A-1402-4FD8-8C77-F1CE4AB42900}" type="pres">
      <dgm:prSet presAssocID="{4D203E54-7B9F-4C35-98C9-68C4BC957B4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47F7B42-0C73-4E87-8416-842E61B8A5AB}" srcId="{CD05DEE5-5BCD-44A6-A7B2-9EF491235106}" destId="{4D203E54-7B9F-4C35-98C9-68C4BC957B4D}" srcOrd="2" destOrd="0" parTransId="{DB5BFAAA-E6DE-4011-BF21-8D73788BD13A}" sibTransId="{7D58355A-69F8-4037-9B8B-CDE24B0FA90F}"/>
    <dgm:cxn modelId="{F087DD42-85E0-466B-B19C-795948DC826F}" type="presOf" srcId="{19AB9B99-441A-4354-9ABA-4A59BC384C07}" destId="{D6C2B3A0-D6AF-4C92-9776-95107A1A3F18}" srcOrd="0" destOrd="0" presId="urn:microsoft.com/office/officeart/2018/2/layout/IconLabelList"/>
    <dgm:cxn modelId="{1B23D363-E519-4756-8DF9-BA3F5421D9E3}" srcId="{CD05DEE5-5BCD-44A6-A7B2-9EF491235106}" destId="{E003472C-8632-4FF8-9035-28DC6B560FF4}" srcOrd="0" destOrd="0" parTransId="{BD2BED09-0F4E-43A7-A828-DA71DC3EB574}" sibTransId="{C188E9BD-15A6-4FC4-85AB-52593D81E31D}"/>
    <dgm:cxn modelId="{4905A8B1-F072-4101-9A34-545A9EA6AA1A}" type="presOf" srcId="{4D203E54-7B9F-4C35-98C9-68C4BC957B4D}" destId="{8D7DB94A-1402-4FD8-8C77-F1CE4AB42900}" srcOrd="0" destOrd="0" presId="urn:microsoft.com/office/officeart/2018/2/layout/IconLabelList"/>
    <dgm:cxn modelId="{624041C1-27F7-4B32-ACC7-94DF04CE6F44}" type="presOf" srcId="{CD05DEE5-5BCD-44A6-A7B2-9EF491235106}" destId="{12E5069B-A2EC-47D8-87C1-EAB12D836FF0}" srcOrd="0" destOrd="0" presId="urn:microsoft.com/office/officeart/2018/2/layout/IconLabelList"/>
    <dgm:cxn modelId="{4410D7CF-0184-46DF-81D3-C39345A2DC75}" srcId="{CD05DEE5-5BCD-44A6-A7B2-9EF491235106}" destId="{19AB9B99-441A-4354-9ABA-4A59BC384C07}" srcOrd="1" destOrd="0" parTransId="{E00DE401-1264-4D62-873C-9991567015C5}" sibTransId="{8D997098-EBBD-4F3E-BC67-339FF7BB4FAA}"/>
    <dgm:cxn modelId="{017793F0-4187-4967-8322-DEA7A98906FD}" type="presOf" srcId="{E003472C-8632-4FF8-9035-28DC6B560FF4}" destId="{B6F7ED3D-394F-4A7C-83A4-8B1EA1EA0FCA}" srcOrd="0" destOrd="0" presId="urn:microsoft.com/office/officeart/2018/2/layout/IconLabelList"/>
    <dgm:cxn modelId="{18610495-0894-4BF3-AA9B-20FEEA5BFEDF}" type="presParOf" srcId="{12E5069B-A2EC-47D8-87C1-EAB12D836FF0}" destId="{2FACAE33-AA99-4B6D-9D5F-02546C77D89C}" srcOrd="0" destOrd="0" presId="urn:microsoft.com/office/officeart/2018/2/layout/IconLabelList"/>
    <dgm:cxn modelId="{A4955C87-2265-434C-BF2C-6ED08446184A}" type="presParOf" srcId="{2FACAE33-AA99-4B6D-9D5F-02546C77D89C}" destId="{F42D080A-B6BA-47D7-83F5-68D89576CD00}" srcOrd="0" destOrd="0" presId="urn:microsoft.com/office/officeart/2018/2/layout/IconLabelList"/>
    <dgm:cxn modelId="{585CF96A-7658-4261-9493-5F01B7131135}" type="presParOf" srcId="{2FACAE33-AA99-4B6D-9D5F-02546C77D89C}" destId="{FE80E202-18F3-4D02-ACDA-EA8F53ACDC46}" srcOrd="1" destOrd="0" presId="urn:microsoft.com/office/officeart/2018/2/layout/IconLabelList"/>
    <dgm:cxn modelId="{63ED56B4-7713-475B-B9C6-528EA6FBA719}" type="presParOf" srcId="{2FACAE33-AA99-4B6D-9D5F-02546C77D89C}" destId="{B6F7ED3D-394F-4A7C-83A4-8B1EA1EA0FCA}" srcOrd="2" destOrd="0" presId="urn:microsoft.com/office/officeart/2018/2/layout/IconLabelList"/>
    <dgm:cxn modelId="{6E4C9D23-B745-485E-8994-14E8B9BF1F13}" type="presParOf" srcId="{12E5069B-A2EC-47D8-87C1-EAB12D836FF0}" destId="{3FDD9BC5-1187-4380-BE57-C436DFC74BF2}" srcOrd="1" destOrd="0" presId="urn:microsoft.com/office/officeart/2018/2/layout/IconLabelList"/>
    <dgm:cxn modelId="{C7BD5C97-1042-4AB1-B80A-4F2E7AC40D30}" type="presParOf" srcId="{12E5069B-A2EC-47D8-87C1-EAB12D836FF0}" destId="{9045B0E2-2891-41C1-A000-B8C85A65B0D1}" srcOrd="2" destOrd="0" presId="urn:microsoft.com/office/officeart/2018/2/layout/IconLabelList"/>
    <dgm:cxn modelId="{A0C9E21D-B927-4DCD-A07A-BEEDD028D382}" type="presParOf" srcId="{9045B0E2-2891-41C1-A000-B8C85A65B0D1}" destId="{BAF84A32-7CF4-4B47-9E6B-E6F9076238F5}" srcOrd="0" destOrd="0" presId="urn:microsoft.com/office/officeart/2018/2/layout/IconLabelList"/>
    <dgm:cxn modelId="{3B81365D-FB8E-49A0-93F3-DC732DA702D4}" type="presParOf" srcId="{9045B0E2-2891-41C1-A000-B8C85A65B0D1}" destId="{6FA3940A-07F6-432B-87CC-ADDBC3FB4587}" srcOrd="1" destOrd="0" presId="urn:microsoft.com/office/officeart/2018/2/layout/IconLabelList"/>
    <dgm:cxn modelId="{04671C3F-DC1A-4DBF-B204-1943ECBF1290}" type="presParOf" srcId="{9045B0E2-2891-41C1-A000-B8C85A65B0D1}" destId="{D6C2B3A0-D6AF-4C92-9776-95107A1A3F18}" srcOrd="2" destOrd="0" presId="urn:microsoft.com/office/officeart/2018/2/layout/IconLabelList"/>
    <dgm:cxn modelId="{9C1161A3-43CB-4CE9-94F5-1D071D47AF88}" type="presParOf" srcId="{12E5069B-A2EC-47D8-87C1-EAB12D836FF0}" destId="{2B417E75-FDAA-44A6-936A-E07CBFA1FE67}" srcOrd="3" destOrd="0" presId="urn:microsoft.com/office/officeart/2018/2/layout/IconLabelList"/>
    <dgm:cxn modelId="{C3A60A99-28D3-4859-B3F3-239C3DA57A89}" type="presParOf" srcId="{12E5069B-A2EC-47D8-87C1-EAB12D836FF0}" destId="{49386BF1-381A-4AFF-8BC6-B14FB0A5B27D}" srcOrd="4" destOrd="0" presId="urn:microsoft.com/office/officeart/2018/2/layout/IconLabelList"/>
    <dgm:cxn modelId="{7EE2CF80-96A9-4D28-8400-7FFDA2BC7FF1}" type="presParOf" srcId="{49386BF1-381A-4AFF-8BC6-B14FB0A5B27D}" destId="{BE6991B5-A0D2-4054-8BD4-445A1136DCD1}" srcOrd="0" destOrd="0" presId="urn:microsoft.com/office/officeart/2018/2/layout/IconLabelList"/>
    <dgm:cxn modelId="{BBC602A9-D794-4929-997A-13814B7CE464}" type="presParOf" srcId="{49386BF1-381A-4AFF-8BC6-B14FB0A5B27D}" destId="{393C822A-D8EE-4713-92DC-EE1F36ECDEE1}" srcOrd="1" destOrd="0" presId="urn:microsoft.com/office/officeart/2018/2/layout/IconLabelList"/>
    <dgm:cxn modelId="{0679C3D4-19CB-4B3E-8709-07275EE16441}" type="presParOf" srcId="{49386BF1-381A-4AFF-8BC6-B14FB0A5B27D}" destId="{8D7DB94A-1402-4FD8-8C77-F1CE4AB4290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B1CAE4-F87E-4000-A93C-08153517046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0C04384-44EB-456C-A51A-2FA5B6CB29CA}">
      <dgm:prSet/>
      <dgm:spPr/>
      <dgm:t>
        <a:bodyPr/>
        <a:lstStyle/>
        <a:p>
          <a:r>
            <a:rPr lang="en-GB"/>
            <a:t>Benefits of regional and international cooperation.</a:t>
          </a:r>
          <a:endParaRPr lang="en-US"/>
        </a:p>
      </dgm:t>
    </dgm:pt>
    <dgm:pt modelId="{27681136-7B51-446D-A190-AD6F384BC7F7}" type="parTrans" cxnId="{60AE7B84-EE39-412D-B53A-1AEEA3EABF78}">
      <dgm:prSet/>
      <dgm:spPr/>
      <dgm:t>
        <a:bodyPr/>
        <a:lstStyle/>
        <a:p>
          <a:endParaRPr lang="en-US"/>
        </a:p>
      </dgm:t>
    </dgm:pt>
    <dgm:pt modelId="{A692545C-D3E1-4949-9ED9-1DCCB65874E8}" type="sibTrans" cxnId="{60AE7B84-EE39-412D-B53A-1AEEA3EABF78}">
      <dgm:prSet/>
      <dgm:spPr/>
      <dgm:t>
        <a:bodyPr/>
        <a:lstStyle/>
        <a:p>
          <a:endParaRPr lang="en-US"/>
        </a:p>
      </dgm:t>
    </dgm:pt>
    <dgm:pt modelId="{6552FF7B-7366-4E81-87ED-BB544360E7C4}">
      <dgm:prSet/>
      <dgm:spPr/>
      <dgm:t>
        <a:bodyPr/>
        <a:lstStyle/>
        <a:p>
          <a:r>
            <a:rPr lang="en-GB"/>
            <a:t>Collaborative efforts in research and technology transfer.</a:t>
          </a:r>
          <a:endParaRPr lang="en-US"/>
        </a:p>
      </dgm:t>
    </dgm:pt>
    <dgm:pt modelId="{CBFF4BDE-387A-4C1D-A206-DD042A66503C}" type="parTrans" cxnId="{0574D08B-B02C-40FC-8591-F7384D259485}">
      <dgm:prSet/>
      <dgm:spPr/>
      <dgm:t>
        <a:bodyPr/>
        <a:lstStyle/>
        <a:p>
          <a:endParaRPr lang="en-US"/>
        </a:p>
      </dgm:t>
    </dgm:pt>
    <dgm:pt modelId="{F56CB507-5080-43CC-923B-CA96A4E8A47B}" type="sibTrans" cxnId="{0574D08B-B02C-40FC-8591-F7384D259485}">
      <dgm:prSet/>
      <dgm:spPr/>
      <dgm:t>
        <a:bodyPr/>
        <a:lstStyle/>
        <a:p>
          <a:endParaRPr lang="en-US"/>
        </a:p>
      </dgm:t>
    </dgm:pt>
    <dgm:pt modelId="{EA2990F0-D648-433F-87F9-0B2862E91AC5}">
      <dgm:prSet/>
      <dgm:spPr/>
      <dgm:t>
        <a:bodyPr/>
        <a:lstStyle/>
        <a:p>
          <a:r>
            <a:rPr lang="en-GB"/>
            <a:t>Role of international organizations and frameworks.</a:t>
          </a:r>
          <a:endParaRPr lang="en-US"/>
        </a:p>
      </dgm:t>
    </dgm:pt>
    <dgm:pt modelId="{6A383EAC-9F6A-44D9-8D15-0466C8B17D1F}" type="parTrans" cxnId="{8E72FA25-5E09-483C-A770-7E117D888266}">
      <dgm:prSet/>
      <dgm:spPr/>
      <dgm:t>
        <a:bodyPr/>
        <a:lstStyle/>
        <a:p>
          <a:endParaRPr lang="en-US"/>
        </a:p>
      </dgm:t>
    </dgm:pt>
    <dgm:pt modelId="{201F65CB-A8E7-482A-AC95-DD4E19B7C5FB}" type="sibTrans" cxnId="{8E72FA25-5E09-483C-A770-7E117D888266}">
      <dgm:prSet/>
      <dgm:spPr/>
      <dgm:t>
        <a:bodyPr/>
        <a:lstStyle/>
        <a:p>
          <a:endParaRPr lang="en-US"/>
        </a:p>
      </dgm:t>
    </dgm:pt>
    <dgm:pt modelId="{3E07134C-494A-4E9F-B050-0349F2A49001}" type="pres">
      <dgm:prSet presAssocID="{4AB1CAE4-F87E-4000-A93C-0815351704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153F34-C791-4E47-9ED4-D6D1030FF8F6}" type="pres">
      <dgm:prSet presAssocID="{40C04384-44EB-456C-A51A-2FA5B6CB29CA}" presName="hierRoot1" presStyleCnt="0"/>
      <dgm:spPr/>
    </dgm:pt>
    <dgm:pt modelId="{E996A396-486F-4772-8B6F-B2DD49A21E2C}" type="pres">
      <dgm:prSet presAssocID="{40C04384-44EB-456C-A51A-2FA5B6CB29CA}" presName="composite" presStyleCnt="0"/>
      <dgm:spPr/>
    </dgm:pt>
    <dgm:pt modelId="{BB74826D-5CBA-4834-8A2A-4FDC062E2A63}" type="pres">
      <dgm:prSet presAssocID="{40C04384-44EB-456C-A51A-2FA5B6CB29CA}" presName="background" presStyleLbl="node0" presStyleIdx="0" presStyleCnt="3"/>
      <dgm:spPr/>
    </dgm:pt>
    <dgm:pt modelId="{0E9D8BB0-19C7-461F-BCC9-FD356402FB82}" type="pres">
      <dgm:prSet presAssocID="{40C04384-44EB-456C-A51A-2FA5B6CB29CA}" presName="text" presStyleLbl="fgAcc0" presStyleIdx="0" presStyleCnt="3">
        <dgm:presLayoutVars>
          <dgm:chPref val="3"/>
        </dgm:presLayoutVars>
      </dgm:prSet>
      <dgm:spPr/>
    </dgm:pt>
    <dgm:pt modelId="{8EF15BB4-BC52-4682-A83C-B1380FA6B8B6}" type="pres">
      <dgm:prSet presAssocID="{40C04384-44EB-456C-A51A-2FA5B6CB29CA}" presName="hierChild2" presStyleCnt="0"/>
      <dgm:spPr/>
    </dgm:pt>
    <dgm:pt modelId="{0E2150D5-3BEB-40FD-B7FD-F55633F25E94}" type="pres">
      <dgm:prSet presAssocID="{6552FF7B-7366-4E81-87ED-BB544360E7C4}" presName="hierRoot1" presStyleCnt="0"/>
      <dgm:spPr/>
    </dgm:pt>
    <dgm:pt modelId="{F08000E7-7319-44C3-928C-FE17F020A6BC}" type="pres">
      <dgm:prSet presAssocID="{6552FF7B-7366-4E81-87ED-BB544360E7C4}" presName="composite" presStyleCnt="0"/>
      <dgm:spPr/>
    </dgm:pt>
    <dgm:pt modelId="{FB709612-C3F2-45BC-A6CB-A7EC553707AA}" type="pres">
      <dgm:prSet presAssocID="{6552FF7B-7366-4E81-87ED-BB544360E7C4}" presName="background" presStyleLbl="node0" presStyleIdx="1" presStyleCnt="3"/>
      <dgm:spPr/>
    </dgm:pt>
    <dgm:pt modelId="{7DE375C3-BBDC-4259-8DD7-99BD0CC38F56}" type="pres">
      <dgm:prSet presAssocID="{6552FF7B-7366-4E81-87ED-BB544360E7C4}" presName="text" presStyleLbl="fgAcc0" presStyleIdx="1" presStyleCnt="3">
        <dgm:presLayoutVars>
          <dgm:chPref val="3"/>
        </dgm:presLayoutVars>
      </dgm:prSet>
      <dgm:spPr/>
    </dgm:pt>
    <dgm:pt modelId="{BD58D26D-B78D-4D85-874A-4D769C982D46}" type="pres">
      <dgm:prSet presAssocID="{6552FF7B-7366-4E81-87ED-BB544360E7C4}" presName="hierChild2" presStyleCnt="0"/>
      <dgm:spPr/>
    </dgm:pt>
    <dgm:pt modelId="{08F4158D-8AB3-4B29-AE99-03291A0BA220}" type="pres">
      <dgm:prSet presAssocID="{EA2990F0-D648-433F-87F9-0B2862E91AC5}" presName="hierRoot1" presStyleCnt="0"/>
      <dgm:spPr/>
    </dgm:pt>
    <dgm:pt modelId="{D055A046-AF1B-4066-BA16-547FF280CFFA}" type="pres">
      <dgm:prSet presAssocID="{EA2990F0-D648-433F-87F9-0B2862E91AC5}" presName="composite" presStyleCnt="0"/>
      <dgm:spPr/>
    </dgm:pt>
    <dgm:pt modelId="{A7A053A1-1DBA-4441-BA43-31310B53AF30}" type="pres">
      <dgm:prSet presAssocID="{EA2990F0-D648-433F-87F9-0B2862E91AC5}" presName="background" presStyleLbl="node0" presStyleIdx="2" presStyleCnt="3"/>
      <dgm:spPr/>
    </dgm:pt>
    <dgm:pt modelId="{C34A885F-695D-4436-A830-A5FCE8A92588}" type="pres">
      <dgm:prSet presAssocID="{EA2990F0-D648-433F-87F9-0B2862E91AC5}" presName="text" presStyleLbl="fgAcc0" presStyleIdx="2" presStyleCnt="3">
        <dgm:presLayoutVars>
          <dgm:chPref val="3"/>
        </dgm:presLayoutVars>
      </dgm:prSet>
      <dgm:spPr/>
    </dgm:pt>
    <dgm:pt modelId="{D62E66F8-857C-4121-9E6B-B5150803CF82}" type="pres">
      <dgm:prSet presAssocID="{EA2990F0-D648-433F-87F9-0B2862E91AC5}" presName="hierChild2" presStyleCnt="0"/>
      <dgm:spPr/>
    </dgm:pt>
  </dgm:ptLst>
  <dgm:cxnLst>
    <dgm:cxn modelId="{9153510F-473B-4877-8C2F-FDDF61888DDA}" type="presOf" srcId="{EA2990F0-D648-433F-87F9-0B2862E91AC5}" destId="{C34A885F-695D-4436-A830-A5FCE8A92588}" srcOrd="0" destOrd="0" presId="urn:microsoft.com/office/officeart/2005/8/layout/hierarchy1"/>
    <dgm:cxn modelId="{9C913921-F4AE-475B-BFF6-39376AC6A486}" type="presOf" srcId="{40C04384-44EB-456C-A51A-2FA5B6CB29CA}" destId="{0E9D8BB0-19C7-461F-BCC9-FD356402FB82}" srcOrd="0" destOrd="0" presId="urn:microsoft.com/office/officeart/2005/8/layout/hierarchy1"/>
    <dgm:cxn modelId="{8B952B23-02C9-44AD-93F4-1067CF06450C}" type="presOf" srcId="{4AB1CAE4-F87E-4000-A93C-08153517046F}" destId="{3E07134C-494A-4E9F-B050-0349F2A49001}" srcOrd="0" destOrd="0" presId="urn:microsoft.com/office/officeart/2005/8/layout/hierarchy1"/>
    <dgm:cxn modelId="{8E72FA25-5E09-483C-A770-7E117D888266}" srcId="{4AB1CAE4-F87E-4000-A93C-08153517046F}" destId="{EA2990F0-D648-433F-87F9-0B2862E91AC5}" srcOrd="2" destOrd="0" parTransId="{6A383EAC-9F6A-44D9-8D15-0466C8B17D1F}" sibTransId="{201F65CB-A8E7-482A-AC95-DD4E19B7C5FB}"/>
    <dgm:cxn modelId="{60F1427A-5E9F-49F3-9C03-66C09981A02E}" type="presOf" srcId="{6552FF7B-7366-4E81-87ED-BB544360E7C4}" destId="{7DE375C3-BBDC-4259-8DD7-99BD0CC38F56}" srcOrd="0" destOrd="0" presId="urn:microsoft.com/office/officeart/2005/8/layout/hierarchy1"/>
    <dgm:cxn modelId="{60AE7B84-EE39-412D-B53A-1AEEA3EABF78}" srcId="{4AB1CAE4-F87E-4000-A93C-08153517046F}" destId="{40C04384-44EB-456C-A51A-2FA5B6CB29CA}" srcOrd="0" destOrd="0" parTransId="{27681136-7B51-446D-A190-AD6F384BC7F7}" sibTransId="{A692545C-D3E1-4949-9ED9-1DCCB65874E8}"/>
    <dgm:cxn modelId="{0574D08B-B02C-40FC-8591-F7384D259485}" srcId="{4AB1CAE4-F87E-4000-A93C-08153517046F}" destId="{6552FF7B-7366-4E81-87ED-BB544360E7C4}" srcOrd="1" destOrd="0" parTransId="{CBFF4BDE-387A-4C1D-A206-DD042A66503C}" sibTransId="{F56CB507-5080-43CC-923B-CA96A4E8A47B}"/>
    <dgm:cxn modelId="{72929740-105E-4A8E-9561-1E5EB9AFE7D9}" type="presParOf" srcId="{3E07134C-494A-4E9F-B050-0349F2A49001}" destId="{ED153F34-C791-4E47-9ED4-D6D1030FF8F6}" srcOrd="0" destOrd="0" presId="urn:microsoft.com/office/officeart/2005/8/layout/hierarchy1"/>
    <dgm:cxn modelId="{1B8B850A-DA93-47C5-AFA6-0123EA699BA6}" type="presParOf" srcId="{ED153F34-C791-4E47-9ED4-D6D1030FF8F6}" destId="{E996A396-486F-4772-8B6F-B2DD49A21E2C}" srcOrd="0" destOrd="0" presId="urn:microsoft.com/office/officeart/2005/8/layout/hierarchy1"/>
    <dgm:cxn modelId="{F2CA57EA-1EB6-478E-A825-02BAA6A3BEE6}" type="presParOf" srcId="{E996A396-486F-4772-8B6F-B2DD49A21E2C}" destId="{BB74826D-5CBA-4834-8A2A-4FDC062E2A63}" srcOrd="0" destOrd="0" presId="urn:microsoft.com/office/officeart/2005/8/layout/hierarchy1"/>
    <dgm:cxn modelId="{E3073F86-8A91-4B3C-93BC-849B454AEDDE}" type="presParOf" srcId="{E996A396-486F-4772-8B6F-B2DD49A21E2C}" destId="{0E9D8BB0-19C7-461F-BCC9-FD356402FB82}" srcOrd="1" destOrd="0" presId="urn:microsoft.com/office/officeart/2005/8/layout/hierarchy1"/>
    <dgm:cxn modelId="{EA0078F1-9145-475C-96A9-F1926B4F0822}" type="presParOf" srcId="{ED153F34-C791-4E47-9ED4-D6D1030FF8F6}" destId="{8EF15BB4-BC52-4682-A83C-B1380FA6B8B6}" srcOrd="1" destOrd="0" presId="urn:microsoft.com/office/officeart/2005/8/layout/hierarchy1"/>
    <dgm:cxn modelId="{E79409D8-2FE2-43A3-8F47-77B87A5796F6}" type="presParOf" srcId="{3E07134C-494A-4E9F-B050-0349F2A49001}" destId="{0E2150D5-3BEB-40FD-B7FD-F55633F25E94}" srcOrd="1" destOrd="0" presId="urn:microsoft.com/office/officeart/2005/8/layout/hierarchy1"/>
    <dgm:cxn modelId="{855CD140-8E85-43F1-9F92-BF792CDE0F60}" type="presParOf" srcId="{0E2150D5-3BEB-40FD-B7FD-F55633F25E94}" destId="{F08000E7-7319-44C3-928C-FE17F020A6BC}" srcOrd="0" destOrd="0" presId="urn:microsoft.com/office/officeart/2005/8/layout/hierarchy1"/>
    <dgm:cxn modelId="{C698F65A-5C5A-4C78-8D37-2B4C9FF88FD9}" type="presParOf" srcId="{F08000E7-7319-44C3-928C-FE17F020A6BC}" destId="{FB709612-C3F2-45BC-A6CB-A7EC553707AA}" srcOrd="0" destOrd="0" presId="urn:microsoft.com/office/officeart/2005/8/layout/hierarchy1"/>
    <dgm:cxn modelId="{2175690C-203B-4A9C-BF9E-4D3E36C4954A}" type="presParOf" srcId="{F08000E7-7319-44C3-928C-FE17F020A6BC}" destId="{7DE375C3-BBDC-4259-8DD7-99BD0CC38F56}" srcOrd="1" destOrd="0" presId="urn:microsoft.com/office/officeart/2005/8/layout/hierarchy1"/>
    <dgm:cxn modelId="{F5515F69-3BC7-4938-A91B-995E580DA65C}" type="presParOf" srcId="{0E2150D5-3BEB-40FD-B7FD-F55633F25E94}" destId="{BD58D26D-B78D-4D85-874A-4D769C982D46}" srcOrd="1" destOrd="0" presId="urn:microsoft.com/office/officeart/2005/8/layout/hierarchy1"/>
    <dgm:cxn modelId="{E1567FDA-D0A7-4330-866C-10ADF8ECEA41}" type="presParOf" srcId="{3E07134C-494A-4E9F-B050-0349F2A49001}" destId="{08F4158D-8AB3-4B29-AE99-03291A0BA220}" srcOrd="2" destOrd="0" presId="urn:microsoft.com/office/officeart/2005/8/layout/hierarchy1"/>
    <dgm:cxn modelId="{A2407255-99FE-4CA6-9F9B-B828D8F5D797}" type="presParOf" srcId="{08F4158D-8AB3-4B29-AE99-03291A0BA220}" destId="{D055A046-AF1B-4066-BA16-547FF280CFFA}" srcOrd="0" destOrd="0" presId="urn:microsoft.com/office/officeart/2005/8/layout/hierarchy1"/>
    <dgm:cxn modelId="{AE0FA17C-FAB5-4A47-87C6-1177E5BD4942}" type="presParOf" srcId="{D055A046-AF1B-4066-BA16-547FF280CFFA}" destId="{A7A053A1-1DBA-4441-BA43-31310B53AF30}" srcOrd="0" destOrd="0" presId="urn:microsoft.com/office/officeart/2005/8/layout/hierarchy1"/>
    <dgm:cxn modelId="{CC666901-6A13-4A2C-B684-76D8B8973C5B}" type="presParOf" srcId="{D055A046-AF1B-4066-BA16-547FF280CFFA}" destId="{C34A885F-695D-4436-A830-A5FCE8A92588}" srcOrd="1" destOrd="0" presId="urn:microsoft.com/office/officeart/2005/8/layout/hierarchy1"/>
    <dgm:cxn modelId="{09B121D6-999C-452B-AEDA-84F6B2140E97}" type="presParOf" srcId="{08F4158D-8AB3-4B29-AE99-03291A0BA220}" destId="{D62E66F8-857C-4121-9E6B-B5150803CF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0F56E-DCDD-4EB2-8E7E-3CEC1C129A4A}">
      <dsp:nvSpPr>
        <dsp:cNvPr id="0" name=""/>
        <dsp:cNvSpPr/>
      </dsp:nvSpPr>
      <dsp:spPr>
        <a:xfrm>
          <a:off x="1095229" y="1117557"/>
          <a:ext cx="1500731" cy="15007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BBFB3-6B57-4CB1-949C-523819F8691D}">
      <dsp:nvSpPr>
        <dsp:cNvPr id="0" name=""/>
        <dsp:cNvSpPr/>
      </dsp:nvSpPr>
      <dsp:spPr>
        <a:xfrm>
          <a:off x="1415057" y="1437385"/>
          <a:ext cx="861075" cy="8610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6192A-5EE9-41DE-82EA-8F86ECFC9350}">
      <dsp:nvSpPr>
        <dsp:cNvPr id="0" name=""/>
        <dsp:cNvSpPr/>
      </dsp:nvSpPr>
      <dsp:spPr>
        <a:xfrm>
          <a:off x="615487" y="3085730"/>
          <a:ext cx="2460215" cy="1079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An event constituting a new stage in a changing situation – e.g. converting land to a new purpose by constructing a building or making use of its resources.</a:t>
          </a:r>
          <a:endParaRPr lang="en-US" sz="1100" kern="1200" dirty="0"/>
        </a:p>
      </dsp:txBody>
      <dsp:txXfrm>
        <a:off x="615487" y="3085730"/>
        <a:ext cx="2460215" cy="1079252"/>
      </dsp:txXfrm>
    </dsp:sp>
    <dsp:sp modelId="{2481731B-5FF0-4E3E-BE4D-61C33425AD82}">
      <dsp:nvSpPr>
        <dsp:cNvPr id="0" name=""/>
        <dsp:cNvSpPr/>
      </dsp:nvSpPr>
      <dsp:spPr>
        <a:xfrm>
          <a:off x="3985982" y="1117557"/>
          <a:ext cx="1500731" cy="15007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516D4-AE6A-441F-8F8A-4FA95F544CB7}">
      <dsp:nvSpPr>
        <dsp:cNvPr id="0" name=""/>
        <dsp:cNvSpPr/>
      </dsp:nvSpPr>
      <dsp:spPr>
        <a:xfrm>
          <a:off x="4305810" y="1437385"/>
          <a:ext cx="861075" cy="8610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50551-1C77-4CA0-943B-148F95206C2E}">
      <dsp:nvSpPr>
        <dsp:cNvPr id="0" name=""/>
        <dsp:cNvSpPr/>
      </dsp:nvSpPr>
      <dsp:spPr>
        <a:xfrm>
          <a:off x="3506240" y="3085730"/>
          <a:ext cx="2460215" cy="1079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Development is the act of getting better by expanding, enlarging, or refining.</a:t>
          </a:r>
          <a:endParaRPr lang="en-US" sz="1100" kern="1200"/>
        </a:p>
      </dsp:txBody>
      <dsp:txXfrm>
        <a:off x="3506240" y="3085730"/>
        <a:ext cx="2460215" cy="1079252"/>
      </dsp:txXfrm>
    </dsp:sp>
    <dsp:sp modelId="{92664151-2C39-441B-9C75-F2ED7555D934}">
      <dsp:nvSpPr>
        <dsp:cNvPr id="0" name=""/>
        <dsp:cNvSpPr/>
      </dsp:nvSpPr>
      <dsp:spPr>
        <a:xfrm>
          <a:off x="6876735" y="1117557"/>
          <a:ext cx="1500731" cy="15007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F028A-EDF7-4E30-A2FE-AFF052806733}">
      <dsp:nvSpPr>
        <dsp:cNvPr id="0" name=""/>
        <dsp:cNvSpPr/>
      </dsp:nvSpPr>
      <dsp:spPr>
        <a:xfrm>
          <a:off x="7196563" y="1437385"/>
          <a:ext cx="861075" cy="8610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3215B-1A7F-41D2-8B0B-056BB029E8DE}">
      <dsp:nvSpPr>
        <dsp:cNvPr id="0" name=""/>
        <dsp:cNvSpPr/>
      </dsp:nvSpPr>
      <dsp:spPr>
        <a:xfrm>
          <a:off x="6396993" y="3085730"/>
          <a:ext cx="2460215" cy="1079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Development is not purely an economic phenomenon but rather a multi-dimensional process involving the reorganisation and reorientation of entire economic and social system.</a:t>
          </a:r>
          <a:endParaRPr lang="en-US" sz="1100" kern="1200"/>
        </a:p>
      </dsp:txBody>
      <dsp:txXfrm>
        <a:off x="6396993" y="3085730"/>
        <a:ext cx="2460215" cy="1079252"/>
      </dsp:txXfrm>
    </dsp:sp>
    <dsp:sp modelId="{0E57F2F9-E129-4B6B-9B57-1AF62870484A}">
      <dsp:nvSpPr>
        <dsp:cNvPr id="0" name=""/>
        <dsp:cNvSpPr/>
      </dsp:nvSpPr>
      <dsp:spPr>
        <a:xfrm>
          <a:off x="9767489" y="1117557"/>
          <a:ext cx="1500731" cy="15007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28855-1466-4D6E-B63E-96E079B98DC8}">
      <dsp:nvSpPr>
        <dsp:cNvPr id="0" name=""/>
        <dsp:cNvSpPr/>
      </dsp:nvSpPr>
      <dsp:spPr>
        <a:xfrm>
          <a:off x="10087317" y="1437385"/>
          <a:ext cx="861075" cy="8610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57874-F556-4F05-9A61-437405AAA647}">
      <dsp:nvSpPr>
        <dsp:cNvPr id="0" name=""/>
        <dsp:cNvSpPr/>
      </dsp:nvSpPr>
      <dsp:spPr>
        <a:xfrm>
          <a:off x="9287747" y="3085730"/>
          <a:ext cx="2460215" cy="1079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It can be at individual, household, community, regional, country level all the way up to the global level.</a:t>
          </a:r>
          <a:endParaRPr lang="en-US" sz="1100" kern="1200"/>
        </a:p>
      </dsp:txBody>
      <dsp:txXfrm>
        <a:off x="9287747" y="3085730"/>
        <a:ext cx="2460215" cy="1079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27D93-5A5A-49B4-AB43-12F0DC925849}">
      <dsp:nvSpPr>
        <dsp:cNvPr id="0" name=""/>
        <dsp:cNvSpPr/>
      </dsp:nvSpPr>
      <dsp:spPr>
        <a:xfrm>
          <a:off x="1112189" y="3864"/>
          <a:ext cx="2956504" cy="17739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Sustainable development aims to meet present needs without compromising future generations.</a:t>
          </a:r>
          <a:endParaRPr lang="en-US" sz="1200" kern="1200"/>
        </a:p>
      </dsp:txBody>
      <dsp:txXfrm>
        <a:off x="1112189" y="3864"/>
        <a:ext cx="2956504" cy="1773902"/>
      </dsp:txXfrm>
    </dsp:sp>
    <dsp:sp modelId="{D9240070-C71D-4283-93DC-656A12185555}">
      <dsp:nvSpPr>
        <dsp:cNvPr id="0" name=""/>
        <dsp:cNvSpPr/>
      </dsp:nvSpPr>
      <dsp:spPr>
        <a:xfrm>
          <a:off x="4364344" y="3864"/>
          <a:ext cx="2956504" cy="1773902"/>
        </a:xfrm>
        <a:prstGeom prst="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Critical for addressing poverty, inequality, and environmental challenges.</a:t>
          </a:r>
          <a:endParaRPr lang="en-US" sz="1200" kern="1200"/>
        </a:p>
      </dsp:txBody>
      <dsp:txXfrm>
        <a:off x="4364344" y="3864"/>
        <a:ext cx="2956504" cy="1773902"/>
      </dsp:txXfrm>
    </dsp:sp>
    <dsp:sp modelId="{8085C08B-1DC3-4755-9356-3BD3C41F6597}">
      <dsp:nvSpPr>
        <dsp:cNvPr id="0" name=""/>
        <dsp:cNvSpPr/>
      </dsp:nvSpPr>
      <dsp:spPr>
        <a:xfrm>
          <a:off x="1112189" y="2073417"/>
          <a:ext cx="2956504" cy="1773902"/>
        </a:xfrm>
        <a:prstGeom prst="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Environmental issues: </a:t>
          </a:r>
          <a:r>
            <a:rPr lang="en-GB" sz="1200" i="1" kern="1200"/>
            <a:t>Quality and functioning of the natural environment and natural systems including biodiversity loss; greenhouse gas emissions, renewable energy, energy efficiency, natural resource depletion or pollution; waste management; ozone depletion; changes in land use; ocean acidification and changes to the nitrogen and phosphorus cycles</a:t>
          </a:r>
          <a:r>
            <a:rPr lang="en-GB" sz="1200" kern="1200"/>
            <a:t>.</a:t>
          </a:r>
          <a:endParaRPr lang="en-US" sz="1200" kern="1200"/>
        </a:p>
      </dsp:txBody>
      <dsp:txXfrm>
        <a:off x="1112189" y="2073417"/>
        <a:ext cx="2956504" cy="1773902"/>
      </dsp:txXfrm>
    </dsp:sp>
    <dsp:sp modelId="{0B4E23ED-5648-400E-9033-E7692934FED7}">
      <dsp:nvSpPr>
        <dsp:cNvPr id="0" name=""/>
        <dsp:cNvSpPr/>
      </dsp:nvSpPr>
      <dsp:spPr>
        <a:xfrm>
          <a:off x="4364344" y="2073417"/>
          <a:ext cx="2956504" cy="1773902"/>
        </a:xfrm>
        <a:prstGeom prst="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Social issues</a:t>
          </a:r>
          <a:r>
            <a:rPr lang="en-GB" sz="1200" b="1" i="1" kern="1200"/>
            <a:t>: </a:t>
          </a:r>
          <a:r>
            <a:rPr lang="en-GB" sz="1200" i="1" kern="1200"/>
            <a:t>Rights, well-being and interests of people and communities including human rights, labour standards, health and safety, relations with local communities, activities in conflict zones, health and access to medicine, consumer protection; and controversial weapons.</a:t>
          </a:r>
          <a:endParaRPr lang="en-US" sz="1200" kern="1200"/>
        </a:p>
      </dsp:txBody>
      <dsp:txXfrm>
        <a:off x="4364344" y="2073417"/>
        <a:ext cx="2956504" cy="1773902"/>
      </dsp:txXfrm>
    </dsp:sp>
    <dsp:sp modelId="{29CA3F21-319F-4DBC-B168-9062CDA0798A}">
      <dsp:nvSpPr>
        <dsp:cNvPr id="0" name=""/>
        <dsp:cNvSpPr/>
      </dsp:nvSpPr>
      <dsp:spPr>
        <a:xfrm>
          <a:off x="2738267" y="4142970"/>
          <a:ext cx="2956504" cy="1773902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Governance issues: </a:t>
          </a:r>
          <a:r>
            <a:rPr lang="en-GB" sz="1200" i="1" kern="1200"/>
            <a:t>Management of investee entities. Issues include board structure,size, diversity, skills and independence; executive pay; shareholder rights; stakeholder interaction; Disclosure of information; business ethics; bribery and corruption; internal controls and risk; management.</a:t>
          </a:r>
          <a:endParaRPr lang="en-US" sz="1200" kern="1200"/>
        </a:p>
      </dsp:txBody>
      <dsp:txXfrm>
        <a:off x="2738267" y="4142970"/>
        <a:ext cx="2956504" cy="1773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8F996-1D65-46DF-938D-8349AD4BC32C}">
      <dsp:nvSpPr>
        <dsp:cNvPr id="0" name=""/>
        <dsp:cNvSpPr/>
      </dsp:nvSpPr>
      <dsp:spPr>
        <a:xfrm>
          <a:off x="881096" y="944529"/>
          <a:ext cx="942046" cy="9420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C356B-8838-4D96-BBC5-270C79EACDE1}">
      <dsp:nvSpPr>
        <dsp:cNvPr id="0" name=""/>
        <dsp:cNvSpPr/>
      </dsp:nvSpPr>
      <dsp:spPr>
        <a:xfrm>
          <a:off x="6338" y="2022666"/>
          <a:ext cx="2691562" cy="40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1400" kern="1200"/>
            <a:t>Diversification of revenue sources – some examples</a:t>
          </a:r>
          <a:endParaRPr lang="en-US" sz="1400" kern="1200"/>
        </a:p>
      </dsp:txBody>
      <dsp:txXfrm>
        <a:off x="6338" y="2022666"/>
        <a:ext cx="2691562" cy="403734"/>
      </dsp:txXfrm>
    </dsp:sp>
    <dsp:sp modelId="{E2CF6169-C636-4651-A59B-8E6E7760C92F}">
      <dsp:nvSpPr>
        <dsp:cNvPr id="0" name=""/>
        <dsp:cNvSpPr/>
      </dsp:nvSpPr>
      <dsp:spPr>
        <a:xfrm>
          <a:off x="6338" y="2489698"/>
          <a:ext cx="2691562" cy="161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/>
            <a:t>Taxes and non-tax sources</a:t>
          </a:r>
          <a:endParaRPr lang="en-US" sz="110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/>
            <a:t>Diaspora Bonds</a:t>
          </a:r>
          <a:endParaRPr lang="en-US" sz="110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/>
            <a:t>Green Bonds</a:t>
          </a:r>
          <a:endParaRPr lang="en-US" sz="110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 dirty="0"/>
            <a:t>Sovereign wealth funds</a:t>
          </a:r>
          <a:endParaRPr lang="en-U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/>
            <a:t>Sustainability-Linked Bonds or Sustainability Bonds</a:t>
          </a:r>
          <a:endParaRPr lang="en-US" sz="110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/>
            <a:t>Concessional loans</a:t>
          </a:r>
          <a:endParaRPr lang="en-US" sz="110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/>
            <a:t>TBs and SWBs</a:t>
          </a:r>
          <a:endParaRPr lang="en-US" sz="1100" kern="1200"/>
        </a:p>
      </dsp:txBody>
      <dsp:txXfrm>
        <a:off x="6338" y="2489698"/>
        <a:ext cx="2691562" cy="1619713"/>
      </dsp:txXfrm>
    </dsp:sp>
    <dsp:sp modelId="{A3E7C3F6-E01D-47F1-B814-D748E784DB57}">
      <dsp:nvSpPr>
        <dsp:cNvPr id="0" name=""/>
        <dsp:cNvSpPr/>
      </dsp:nvSpPr>
      <dsp:spPr>
        <a:xfrm>
          <a:off x="4043682" y="944529"/>
          <a:ext cx="942046" cy="9420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246DB-52BD-4C8A-B190-4A3F08AC8911}">
      <dsp:nvSpPr>
        <dsp:cNvPr id="0" name=""/>
        <dsp:cNvSpPr/>
      </dsp:nvSpPr>
      <dsp:spPr>
        <a:xfrm>
          <a:off x="3168924" y="2022666"/>
          <a:ext cx="2691562" cy="40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1400" kern="1200" dirty="0"/>
            <a:t>Enhancing Domestic Resource Mobilization (DRM) RRA?</a:t>
          </a:r>
          <a:endParaRPr lang="en-US" sz="1400" kern="1200" dirty="0"/>
        </a:p>
      </dsp:txBody>
      <dsp:txXfrm>
        <a:off x="3168924" y="2022666"/>
        <a:ext cx="2691562" cy="403734"/>
      </dsp:txXfrm>
    </dsp:sp>
    <dsp:sp modelId="{4F9D07CC-1CA3-4EE8-B2DB-1DD1A062535E}">
      <dsp:nvSpPr>
        <dsp:cNvPr id="0" name=""/>
        <dsp:cNvSpPr/>
      </dsp:nvSpPr>
      <dsp:spPr>
        <a:xfrm>
          <a:off x="3168924" y="2489698"/>
          <a:ext cx="2691562" cy="161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1EDA9-31D3-4CAC-96DE-32B1DFE1DC49}">
      <dsp:nvSpPr>
        <dsp:cNvPr id="0" name=""/>
        <dsp:cNvSpPr/>
      </dsp:nvSpPr>
      <dsp:spPr>
        <a:xfrm>
          <a:off x="7206268" y="944529"/>
          <a:ext cx="942046" cy="9420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B88CA-6C55-44FB-A669-5B85BFF26F46}">
      <dsp:nvSpPr>
        <dsp:cNvPr id="0" name=""/>
        <dsp:cNvSpPr/>
      </dsp:nvSpPr>
      <dsp:spPr>
        <a:xfrm>
          <a:off x="6331510" y="2022666"/>
          <a:ext cx="2691562" cy="40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1400" kern="1200"/>
            <a:t>Leveraging PPPs</a:t>
          </a:r>
          <a:endParaRPr lang="en-US" sz="1400" kern="1200"/>
        </a:p>
      </dsp:txBody>
      <dsp:txXfrm>
        <a:off x="6331510" y="2022666"/>
        <a:ext cx="2691562" cy="403734"/>
      </dsp:txXfrm>
    </dsp:sp>
    <dsp:sp modelId="{EE21AE7E-B370-4E75-A060-56D86AD292D5}">
      <dsp:nvSpPr>
        <dsp:cNvPr id="0" name=""/>
        <dsp:cNvSpPr/>
      </dsp:nvSpPr>
      <dsp:spPr>
        <a:xfrm>
          <a:off x="6331510" y="2489698"/>
          <a:ext cx="2691562" cy="161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2C1C7-8E0A-4C73-8FFD-27DF5D731B6A}">
      <dsp:nvSpPr>
        <dsp:cNvPr id="0" name=""/>
        <dsp:cNvSpPr/>
      </dsp:nvSpPr>
      <dsp:spPr>
        <a:xfrm>
          <a:off x="10368854" y="944529"/>
          <a:ext cx="942046" cy="9420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19D99-6D2D-49C9-A1C8-F2A01DE3F8FE}">
      <dsp:nvSpPr>
        <dsp:cNvPr id="0" name=""/>
        <dsp:cNvSpPr/>
      </dsp:nvSpPr>
      <dsp:spPr>
        <a:xfrm>
          <a:off x="9494096" y="2022666"/>
          <a:ext cx="2691562" cy="40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1400" kern="1200"/>
            <a:t>Innovative Financing Mechanisms – Carbon?</a:t>
          </a:r>
          <a:endParaRPr lang="en-US" sz="1400" kern="1200"/>
        </a:p>
      </dsp:txBody>
      <dsp:txXfrm>
        <a:off x="9494096" y="2022666"/>
        <a:ext cx="2691562" cy="403734"/>
      </dsp:txXfrm>
    </dsp:sp>
    <dsp:sp modelId="{3154905E-A3C4-4114-88A8-F34289D7097E}">
      <dsp:nvSpPr>
        <dsp:cNvPr id="0" name=""/>
        <dsp:cNvSpPr/>
      </dsp:nvSpPr>
      <dsp:spPr>
        <a:xfrm>
          <a:off x="9494096" y="2489698"/>
          <a:ext cx="2691562" cy="161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4E131-17B0-4754-859E-9B0B17E83546}">
      <dsp:nvSpPr>
        <dsp:cNvPr id="0" name=""/>
        <dsp:cNvSpPr/>
      </dsp:nvSpPr>
      <dsp:spPr>
        <a:xfrm>
          <a:off x="0" y="4121299"/>
          <a:ext cx="3000375" cy="13527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7" tIns="163576" rIns="213387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Promoting financial inclusion and literacy.</a:t>
          </a:r>
          <a:endParaRPr lang="en-US" sz="2300" kern="1200"/>
        </a:p>
      </dsp:txBody>
      <dsp:txXfrm>
        <a:off x="0" y="4121299"/>
        <a:ext cx="3000375" cy="1352702"/>
      </dsp:txXfrm>
    </dsp:sp>
    <dsp:sp modelId="{9CD2CDC8-B939-46C8-9E45-E476827AA4E0}">
      <dsp:nvSpPr>
        <dsp:cNvPr id="0" name=""/>
        <dsp:cNvSpPr/>
      </dsp:nvSpPr>
      <dsp:spPr>
        <a:xfrm>
          <a:off x="3000375" y="4121299"/>
          <a:ext cx="9001125" cy="135270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85" tIns="215900" rIns="182585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Rwanda is at 96%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Banked individuals remains at 22%</a:t>
          </a:r>
          <a:endParaRPr lang="en-US" sz="1700" kern="1200"/>
        </a:p>
      </dsp:txBody>
      <dsp:txXfrm>
        <a:off x="3000375" y="4121299"/>
        <a:ext cx="9001125" cy="1352702"/>
      </dsp:txXfrm>
    </dsp:sp>
    <dsp:sp modelId="{76B98819-A0FC-4C50-95CE-10944C566BA7}">
      <dsp:nvSpPr>
        <dsp:cNvPr id="0" name=""/>
        <dsp:cNvSpPr/>
      </dsp:nvSpPr>
      <dsp:spPr>
        <a:xfrm rot="10800000">
          <a:off x="0" y="2061133"/>
          <a:ext cx="3000375" cy="20804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7" tIns="163576" rIns="213387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Combating tax evasion and illicit financial flows (IFF).</a:t>
          </a:r>
          <a:endParaRPr lang="en-US" sz="2300" kern="1200"/>
        </a:p>
      </dsp:txBody>
      <dsp:txXfrm rot="-10800000">
        <a:off x="0" y="2061133"/>
        <a:ext cx="3000375" cy="1352296"/>
      </dsp:txXfrm>
    </dsp:sp>
    <dsp:sp modelId="{C13263C0-9204-4031-B598-256DA25B5F6C}">
      <dsp:nvSpPr>
        <dsp:cNvPr id="0" name=""/>
        <dsp:cNvSpPr/>
      </dsp:nvSpPr>
      <dsp:spPr>
        <a:xfrm>
          <a:off x="3000375" y="2061133"/>
          <a:ext cx="9001125" cy="1352296"/>
        </a:xfrm>
        <a:prstGeom prst="rect">
          <a:avLst/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972333"/>
              <a:satOff val="1333"/>
              <a:lumOff val="2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85" tIns="215900" rIns="182585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Big ticket item in Africa $50 bn annually – double the ODA coming to Africa</a:t>
          </a:r>
          <a:endParaRPr lang="en-US" sz="1700" kern="1200"/>
        </a:p>
      </dsp:txBody>
      <dsp:txXfrm>
        <a:off x="3000375" y="2061133"/>
        <a:ext cx="9001125" cy="1352296"/>
      </dsp:txXfrm>
    </dsp:sp>
    <dsp:sp modelId="{57956AAC-ED89-48F8-B662-9371FA847486}">
      <dsp:nvSpPr>
        <dsp:cNvPr id="0" name=""/>
        <dsp:cNvSpPr/>
      </dsp:nvSpPr>
      <dsp:spPr>
        <a:xfrm rot="10800000">
          <a:off x="0" y="967"/>
          <a:ext cx="3000375" cy="20804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7" tIns="163576" rIns="213387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Improving tax collection efficiency. </a:t>
          </a:r>
          <a:endParaRPr lang="en-US" sz="2300" kern="1200"/>
        </a:p>
      </dsp:txBody>
      <dsp:txXfrm rot="-10800000">
        <a:off x="0" y="967"/>
        <a:ext cx="3000375" cy="1352296"/>
      </dsp:txXfrm>
    </dsp:sp>
    <dsp:sp modelId="{FDB80AE6-24CD-4728-B1CF-8C02FC6B85DC}">
      <dsp:nvSpPr>
        <dsp:cNvPr id="0" name=""/>
        <dsp:cNvSpPr/>
      </dsp:nvSpPr>
      <dsp:spPr>
        <a:xfrm>
          <a:off x="3000375" y="967"/>
          <a:ext cx="9001125" cy="1352296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85" tIns="215900" rIns="182585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Capacity in RRA and other institutions</a:t>
          </a: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Prudent use of collected resources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Efficiency gains</a:t>
          </a:r>
          <a:endParaRPr lang="en-US" sz="1700" kern="1200"/>
        </a:p>
      </dsp:txBody>
      <dsp:txXfrm>
        <a:off x="3000375" y="967"/>
        <a:ext cx="9001125" cy="13522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88F25-8E74-4B1F-A47B-AEE76B6332F8}">
      <dsp:nvSpPr>
        <dsp:cNvPr id="0" name=""/>
        <dsp:cNvSpPr/>
      </dsp:nvSpPr>
      <dsp:spPr>
        <a:xfrm>
          <a:off x="0" y="0"/>
          <a:ext cx="3414946" cy="41928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Aligning aid with national priorities.</a:t>
          </a:r>
          <a:endParaRPr lang="en-US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NST 2 Priorities and Vision 2050. SDGs and 2063?</a:t>
          </a:r>
          <a:endParaRPr lang="en-US" sz="2000" kern="1200"/>
        </a:p>
      </dsp:txBody>
      <dsp:txXfrm>
        <a:off x="0" y="1593265"/>
        <a:ext cx="3414946" cy="2515683"/>
      </dsp:txXfrm>
    </dsp:sp>
    <dsp:sp modelId="{44C7AAE8-7DB8-4E6E-B6FC-A8702C97C4AA}">
      <dsp:nvSpPr>
        <dsp:cNvPr id="0" name=""/>
        <dsp:cNvSpPr/>
      </dsp:nvSpPr>
      <dsp:spPr>
        <a:xfrm>
          <a:off x="1078552" y="419280"/>
          <a:ext cx="1257841" cy="12578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62759" y="603487"/>
        <a:ext cx="889427" cy="889427"/>
      </dsp:txXfrm>
    </dsp:sp>
    <dsp:sp modelId="{BA2275C1-7789-41A6-8A83-E3C61CFD672A}">
      <dsp:nvSpPr>
        <dsp:cNvPr id="0" name=""/>
        <dsp:cNvSpPr/>
      </dsp:nvSpPr>
      <dsp:spPr>
        <a:xfrm>
          <a:off x="0" y="4192733"/>
          <a:ext cx="3414946" cy="72"/>
        </a:xfrm>
        <a:prstGeom prst="rect">
          <a:avLst/>
        </a:prstGeom>
        <a:solidFill>
          <a:schemeClr val="accent2">
            <a:hueOff val="1288722"/>
            <a:satOff val="-3699"/>
            <a:lumOff val="-5922"/>
            <a:alphaOff val="0"/>
          </a:schemeClr>
        </a:solidFill>
        <a:ln w="19050" cap="flat" cmpd="sng" algn="ctr">
          <a:solidFill>
            <a:schemeClr val="accent2">
              <a:hueOff val="1288722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24B08-12C2-457C-BC75-278B986A82BC}">
      <dsp:nvSpPr>
        <dsp:cNvPr id="0" name=""/>
        <dsp:cNvSpPr/>
      </dsp:nvSpPr>
      <dsp:spPr>
        <a:xfrm>
          <a:off x="3756441" y="0"/>
          <a:ext cx="3414946" cy="4192805"/>
        </a:xfrm>
        <a:prstGeom prst="rect">
          <a:avLst/>
        </a:prstGeom>
        <a:solidFill>
          <a:schemeClr val="accent2">
            <a:tint val="40000"/>
            <a:alpha val="90000"/>
            <a:hueOff val="3367362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62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Enhancing the effectiveness of international aid.</a:t>
          </a:r>
          <a:endParaRPr lang="en-US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DPAF in Rwanda is an annual assessment tool</a:t>
          </a:r>
          <a:endParaRPr lang="en-US" sz="2000" kern="1200"/>
        </a:p>
      </dsp:txBody>
      <dsp:txXfrm>
        <a:off x="3756441" y="1593265"/>
        <a:ext cx="3414946" cy="2515683"/>
      </dsp:txXfrm>
    </dsp:sp>
    <dsp:sp modelId="{BA9E348F-E2D7-4239-B40D-7FD6CD71C184}">
      <dsp:nvSpPr>
        <dsp:cNvPr id="0" name=""/>
        <dsp:cNvSpPr/>
      </dsp:nvSpPr>
      <dsp:spPr>
        <a:xfrm>
          <a:off x="4834993" y="419280"/>
          <a:ext cx="1257841" cy="1257841"/>
        </a:xfrm>
        <a:prstGeom prst="ellipse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19200" y="603487"/>
        <a:ext cx="889427" cy="889427"/>
      </dsp:txXfrm>
    </dsp:sp>
    <dsp:sp modelId="{63A27B8F-EA6A-404C-A9FB-4BACB1C7E710}">
      <dsp:nvSpPr>
        <dsp:cNvPr id="0" name=""/>
        <dsp:cNvSpPr/>
      </dsp:nvSpPr>
      <dsp:spPr>
        <a:xfrm>
          <a:off x="3756441" y="4192733"/>
          <a:ext cx="3414946" cy="72"/>
        </a:xfrm>
        <a:prstGeom prst="rect">
          <a:avLst/>
        </a:prstGeom>
        <a:solidFill>
          <a:schemeClr val="accent2">
            <a:hueOff val="3866168"/>
            <a:satOff val="-11096"/>
            <a:lumOff val="-17765"/>
            <a:alphaOff val="0"/>
          </a:schemeClr>
        </a:solidFill>
        <a:ln w="19050" cap="flat" cmpd="sng" algn="ctr">
          <a:solidFill>
            <a:schemeClr val="accent2">
              <a:hueOff val="3866168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C0490-4138-4269-A48E-BDFB5B6A036A}">
      <dsp:nvSpPr>
        <dsp:cNvPr id="0" name=""/>
        <dsp:cNvSpPr/>
      </dsp:nvSpPr>
      <dsp:spPr>
        <a:xfrm>
          <a:off x="7512882" y="0"/>
          <a:ext cx="3414946" cy="4192805"/>
        </a:xfrm>
        <a:prstGeom prst="rect">
          <a:avLst/>
        </a:prstGeom>
        <a:solidFill>
          <a:schemeClr val="accent2">
            <a:tint val="40000"/>
            <a:alpha val="90000"/>
            <a:hueOff val="6734724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24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Promoting South-South cooperation.</a:t>
          </a:r>
          <a:endParaRPr lang="en-US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Learning is becoming a major activity for institutions such as RCI</a:t>
          </a:r>
          <a:endParaRPr lang="en-US" sz="2000" kern="1200"/>
        </a:p>
      </dsp:txBody>
      <dsp:txXfrm>
        <a:off x="7512882" y="1593265"/>
        <a:ext cx="3414946" cy="2515683"/>
      </dsp:txXfrm>
    </dsp:sp>
    <dsp:sp modelId="{D1C39542-14F1-406E-94A5-0CEA60269909}">
      <dsp:nvSpPr>
        <dsp:cNvPr id="0" name=""/>
        <dsp:cNvSpPr/>
      </dsp:nvSpPr>
      <dsp:spPr>
        <a:xfrm>
          <a:off x="8591434" y="419280"/>
          <a:ext cx="1257841" cy="1257841"/>
        </a:xfrm>
        <a:prstGeom prst="ellipse">
          <a:avLst/>
        </a:prstGeom>
        <a:solidFill>
          <a:schemeClr val="accent2">
            <a:hueOff val="5154890"/>
            <a:satOff val="-14794"/>
            <a:lumOff val="-23687"/>
            <a:alphaOff val="0"/>
          </a:schemeClr>
        </a:solidFill>
        <a:ln w="19050" cap="flat" cmpd="sng" algn="ctr">
          <a:solidFill>
            <a:schemeClr val="accent2">
              <a:hueOff val="5154890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775641" y="603487"/>
        <a:ext cx="889427" cy="889427"/>
      </dsp:txXfrm>
    </dsp:sp>
    <dsp:sp modelId="{37C107C2-3FDE-450C-B9DA-A7A18F5B6A70}">
      <dsp:nvSpPr>
        <dsp:cNvPr id="0" name=""/>
        <dsp:cNvSpPr/>
      </dsp:nvSpPr>
      <dsp:spPr>
        <a:xfrm>
          <a:off x="7512882" y="4192733"/>
          <a:ext cx="3414946" cy="72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1D8F5-81E9-4084-8042-AF7EFC1FA43E}">
      <dsp:nvSpPr>
        <dsp:cNvPr id="0" name=""/>
        <dsp:cNvSpPr/>
      </dsp:nvSpPr>
      <dsp:spPr>
        <a:xfrm>
          <a:off x="1040649" y="1616"/>
          <a:ext cx="2230997" cy="11154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Benefits of regional economic integration.</a:t>
          </a:r>
          <a:endParaRPr lang="en-US" sz="1700" kern="1200"/>
        </a:p>
      </dsp:txBody>
      <dsp:txXfrm>
        <a:off x="1073321" y="34288"/>
        <a:ext cx="2165653" cy="1050154"/>
      </dsp:txXfrm>
    </dsp:sp>
    <dsp:sp modelId="{39AE2CC1-ACA1-43BF-9BB3-A1D319AD5399}">
      <dsp:nvSpPr>
        <dsp:cNvPr id="0" name=""/>
        <dsp:cNvSpPr/>
      </dsp:nvSpPr>
      <dsp:spPr>
        <a:xfrm>
          <a:off x="1263748" y="1117115"/>
          <a:ext cx="223099" cy="836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623"/>
              </a:lnTo>
              <a:lnTo>
                <a:pt x="223099" y="83662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B18E5-0B5A-41F3-830D-2E2695E282AE}">
      <dsp:nvSpPr>
        <dsp:cNvPr id="0" name=""/>
        <dsp:cNvSpPr/>
      </dsp:nvSpPr>
      <dsp:spPr>
        <a:xfrm>
          <a:off x="1486848" y="1395989"/>
          <a:ext cx="1784797" cy="1115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It's just cheaper…</a:t>
          </a:r>
          <a:endParaRPr lang="en-US" sz="1800" kern="1200"/>
        </a:p>
      </dsp:txBody>
      <dsp:txXfrm>
        <a:off x="1519520" y="1428661"/>
        <a:ext cx="1719453" cy="1050154"/>
      </dsp:txXfrm>
    </dsp:sp>
    <dsp:sp modelId="{27AD28BE-BF52-463E-97CD-5BE039FA12D3}">
      <dsp:nvSpPr>
        <dsp:cNvPr id="0" name=""/>
        <dsp:cNvSpPr/>
      </dsp:nvSpPr>
      <dsp:spPr>
        <a:xfrm>
          <a:off x="1263748" y="1117115"/>
          <a:ext cx="223099" cy="2230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997"/>
              </a:lnTo>
              <a:lnTo>
                <a:pt x="223099" y="223099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AFBDE-A396-43DD-8C84-C7E4B029BF24}">
      <dsp:nvSpPr>
        <dsp:cNvPr id="0" name=""/>
        <dsp:cNvSpPr/>
      </dsp:nvSpPr>
      <dsp:spPr>
        <a:xfrm>
          <a:off x="1486848" y="2790362"/>
          <a:ext cx="1784797" cy="1115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It’s just more efficient</a:t>
          </a:r>
          <a:endParaRPr lang="en-US" sz="1800" kern="1200"/>
        </a:p>
      </dsp:txBody>
      <dsp:txXfrm>
        <a:off x="1519520" y="2823034"/>
        <a:ext cx="1719453" cy="1050154"/>
      </dsp:txXfrm>
    </dsp:sp>
    <dsp:sp modelId="{DD47DA80-B456-41D9-A23A-05277FCAE38C}">
      <dsp:nvSpPr>
        <dsp:cNvPr id="0" name=""/>
        <dsp:cNvSpPr/>
      </dsp:nvSpPr>
      <dsp:spPr>
        <a:xfrm>
          <a:off x="3829395" y="1616"/>
          <a:ext cx="2230997" cy="1115498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Role of frameworks like the African Continental Free Trade Area (AfCFTA).</a:t>
          </a:r>
          <a:endParaRPr lang="en-US" sz="1700" kern="1200"/>
        </a:p>
      </dsp:txBody>
      <dsp:txXfrm>
        <a:off x="3862067" y="34288"/>
        <a:ext cx="2165653" cy="1050154"/>
      </dsp:txXfrm>
    </dsp:sp>
    <dsp:sp modelId="{7054E789-8B9B-47D6-824A-CDA4A015674E}">
      <dsp:nvSpPr>
        <dsp:cNvPr id="0" name=""/>
        <dsp:cNvSpPr/>
      </dsp:nvSpPr>
      <dsp:spPr>
        <a:xfrm>
          <a:off x="4052495" y="1117115"/>
          <a:ext cx="223099" cy="836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623"/>
              </a:lnTo>
              <a:lnTo>
                <a:pt x="223099" y="83662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A7425-BED1-40EB-AA4F-7D5F45E58C5A}">
      <dsp:nvSpPr>
        <dsp:cNvPr id="0" name=""/>
        <dsp:cNvSpPr/>
      </dsp:nvSpPr>
      <dsp:spPr>
        <a:xfrm>
          <a:off x="4275595" y="1395989"/>
          <a:ext cx="1784797" cy="1115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Let’s make it work – it’s not a short-term thing</a:t>
          </a:r>
          <a:endParaRPr lang="en-US" sz="1800" kern="1200"/>
        </a:p>
      </dsp:txBody>
      <dsp:txXfrm>
        <a:off x="4308267" y="1428661"/>
        <a:ext cx="1719453" cy="1050154"/>
      </dsp:txXfrm>
    </dsp:sp>
    <dsp:sp modelId="{A1347785-CF03-49A1-ADEE-8F1509A5F48A}">
      <dsp:nvSpPr>
        <dsp:cNvPr id="0" name=""/>
        <dsp:cNvSpPr/>
      </dsp:nvSpPr>
      <dsp:spPr>
        <a:xfrm>
          <a:off x="4052495" y="1117115"/>
          <a:ext cx="223099" cy="2230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997"/>
              </a:lnTo>
              <a:lnTo>
                <a:pt x="223099" y="223099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8BF7-6435-421A-8187-15AD77B1614D}">
      <dsp:nvSpPr>
        <dsp:cNvPr id="0" name=""/>
        <dsp:cNvSpPr/>
      </dsp:nvSpPr>
      <dsp:spPr>
        <a:xfrm>
          <a:off x="4275595" y="2790362"/>
          <a:ext cx="1784797" cy="1115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Enforce all the protocols.. Or risk what??</a:t>
          </a:r>
          <a:endParaRPr lang="en-US" sz="1800" kern="1200"/>
        </a:p>
      </dsp:txBody>
      <dsp:txXfrm>
        <a:off x="4308267" y="2823034"/>
        <a:ext cx="1719453" cy="1050154"/>
      </dsp:txXfrm>
    </dsp:sp>
    <dsp:sp modelId="{AF0F2440-B27F-47A3-9158-AF362604A364}">
      <dsp:nvSpPr>
        <dsp:cNvPr id="0" name=""/>
        <dsp:cNvSpPr/>
      </dsp:nvSpPr>
      <dsp:spPr>
        <a:xfrm>
          <a:off x="6618142" y="1616"/>
          <a:ext cx="2230997" cy="1115498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Success stories of regional integration in Africa. ECOWAS, EAC</a:t>
          </a:r>
          <a:endParaRPr lang="en-US" sz="1700" kern="1200"/>
        </a:p>
      </dsp:txBody>
      <dsp:txXfrm>
        <a:off x="6650814" y="34288"/>
        <a:ext cx="2165653" cy="1050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C6FB5-BCB2-46E4-BCBA-46A4F35B6E9F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b="1" kern="1200"/>
            <a:t>Building resilience to shocks!</a:t>
          </a:r>
          <a:endParaRPr lang="en-US" sz="2300" kern="1200"/>
        </a:p>
      </dsp:txBody>
      <dsp:txXfrm>
        <a:off x="3201" y="445489"/>
        <a:ext cx="2539866" cy="1523919"/>
      </dsp:txXfrm>
    </dsp:sp>
    <dsp:sp modelId="{F8F58A9E-723B-4420-84A9-6490662B0916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2">
            <a:hueOff val="1073935"/>
            <a:satOff val="-3082"/>
            <a:lumOff val="-49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Importance of economic diversification.</a:t>
          </a:r>
          <a:endParaRPr lang="en-US" sz="2300" kern="1200"/>
        </a:p>
      </dsp:txBody>
      <dsp:txXfrm>
        <a:off x="2797054" y="445489"/>
        <a:ext cx="2539866" cy="1523919"/>
      </dsp:txXfrm>
    </dsp:sp>
    <dsp:sp modelId="{A8A54AA4-F520-4159-99F6-6C27CC15633E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Strengthening social safety nets and infrastructure.</a:t>
          </a:r>
          <a:endParaRPr lang="en-US" sz="2300" kern="1200"/>
        </a:p>
      </dsp:txBody>
      <dsp:txXfrm>
        <a:off x="5590907" y="445489"/>
        <a:ext cx="2539866" cy="1523919"/>
      </dsp:txXfrm>
    </dsp:sp>
    <dsp:sp modelId="{92C5B39F-ADB4-4B37-AC4C-0765E56E9308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Enhancing disaster preparedness and response.</a:t>
          </a:r>
          <a:endParaRPr lang="en-US" sz="2300" kern="1200"/>
        </a:p>
      </dsp:txBody>
      <dsp:txXfrm>
        <a:off x="8384760" y="445489"/>
        <a:ext cx="2539866" cy="1523919"/>
      </dsp:txXfrm>
    </dsp:sp>
    <dsp:sp modelId="{9CF83750-2510-4F86-A548-3FC9D2EE02E8}">
      <dsp:nvSpPr>
        <dsp:cNvPr id="0" name=""/>
        <dsp:cNvSpPr/>
      </dsp:nvSpPr>
      <dsp:spPr>
        <a:xfrm>
          <a:off x="1400128" y="2223395"/>
          <a:ext cx="2539866" cy="1523919"/>
        </a:xfrm>
        <a:prstGeom prst="rect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Developing robust financial systems.</a:t>
          </a:r>
          <a:endParaRPr lang="en-US" sz="2300" kern="1200"/>
        </a:p>
      </dsp:txBody>
      <dsp:txXfrm>
        <a:off x="1400128" y="2223395"/>
        <a:ext cx="2539866" cy="1523919"/>
      </dsp:txXfrm>
    </dsp:sp>
    <dsp:sp modelId="{BE375CF1-6EE2-4424-9C1B-46736950EE15}">
      <dsp:nvSpPr>
        <dsp:cNvPr id="0" name=""/>
        <dsp:cNvSpPr/>
      </dsp:nvSpPr>
      <dsp:spPr>
        <a:xfrm>
          <a:off x="4193981" y="2223395"/>
          <a:ext cx="2539866" cy="1523919"/>
        </a:xfrm>
        <a:prstGeom prst="rect">
          <a:avLst/>
        </a:prstGeom>
        <a:solidFill>
          <a:schemeClr val="accent2">
            <a:hueOff val="5369677"/>
            <a:satOff val="-15411"/>
            <a:lumOff val="-246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Promoting access to credit and insurance.</a:t>
          </a:r>
          <a:endParaRPr lang="en-US" sz="2300" kern="1200"/>
        </a:p>
      </dsp:txBody>
      <dsp:txXfrm>
        <a:off x="4193981" y="2223395"/>
        <a:ext cx="2539866" cy="1523919"/>
      </dsp:txXfrm>
    </dsp:sp>
    <dsp:sp modelId="{B1C42932-A10F-4DF1-9D52-8C49B81E8E3B}">
      <dsp:nvSpPr>
        <dsp:cNvPr id="0" name=""/>
        <dsp:cNvSpPr/>
      </dsp:nvSpPr>
      <dsp:spPr>
        <a:xfrm>
          <a:off x="6987834" y="2223395"/>
          <a:ext cx="2539866" cy="1523919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Creating contingency and sovereign wealth funds.</a:t>
          </a:r>
          <a:endParaRPr lang="en-US" sz="2300" kern="1200"/>
        </a:p>
      </dsp:txBody>
      <dsp:txXfrm>
        <a:off x="6987834" y="2223395"/>
        <a:ext cx="2539866" cy="15239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D080A-B6BA-47D7-83F5-68D89576CD00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7ED3D-394F-4A7C-83A4-8B1EA1EA0FCA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Importance of education and healthcare.</a:t>
          </a:r>
          <a:endParaRPr lang="en-US" sz="2100" kern="1200"/>
        </a:p>
      </dsp:txBody>
      <dsp:txXfrm>
        <a:off x="59990" y="2654049"/>
        <a:ext cx="3226223" cy="720000"/>
      </dsp:txXfrm>
    </dsp:sp>
    <dsp:sp modelId="{BAF84A32-7CF4-4B47-9E6B-E6F9076238F5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2B3A0-D6AF-4C92-9776-95107A1A3F18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Skills development and vocational training.</a:t>
          </a:r>
          <a:endParaRPr lang="en-US" sz="2100" kern="1200"/>
        </a:p>
      </dsp:txBody>
      <dsp:txXfrm>
        <a:off x="3850802" y="2654049"/>
        <a:ext cx="3226223" cy="720000"/>
      </dsp:txXfrm>
    </dsp:sp>
    <dsp:sp modelId="{BE6991B5-A0D2-4054-8BD4-445A1136DCD1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DB94A-1402-4FD8-8C77-F1CE4AB42900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Examples of successful human capital investments.</a:t>
          </a:r>
          <a:endParaRPr lang="en-US" sz="2100" kern="1200"/>
        </a:p>
      </dsp:txBody>
      <dsp:txXfrm>
        <a:off x="7641615" y="2654049"/>
        <a:ext cx="3226223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4826D-5CBA-4834-8A2A-4FDC062E2A63}">
      <dsp:nvSpPr>
        <dsp:cNvPr id="0" name=""/>
        <dsp:cNvSpPr/>
      </dsp:nvSpPr>
      <dsp:spPr>
        <a:xfrm>
          <a:off x="0" y="9583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D8BB0-19C7-461F-BCC9-FD356402FB82}">
      <dsp:nvSpPr>
        <dsp:cNvPr id="0" name=""/>
        <dsp:cNvSpPr/>
      </dsp:nvSpPr>
      <dsp:spPr>
        <a:xfrm>
          <a:off x="341494" y="12827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Benefits of regional and international cooperation.</a:t>
          </a:r>
          <a:endParaRPr lang="en-US" sz="2700" kern="1200"/>
        </a:p>
      </dsp:txBody>
      <dsp:txXfrm>
        <a:off x="398656" y="1339953"/>
        <a:ext cx="2959127" cy="1837317"/>
      </dsp:txXfrm>
    </dsp:sp>
    <dsp:sp modelId="{FB709612-C3F2-45BC-A6CB-A7EC553707AA}">
      <dsp:nvSpPr>
        <dsp:cNvPr id="0" name=""/>
        <dsp:cNvSpPr/>
      </dsp:nvSpPr>
      <dsp:spPr>
        <a:xfrm>
          <a:off x="3756441" y="9583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375C3-BBDC-4259-8DD7-99BD0CC38F56}">
      <dsp:nvSpPr>
        <dsp:cNvPr id="0" name=""/>
        <dsp:cNvSpPr/>
      </dsp:nvSpPr>
      <dsp:spPr>
        <a:xfrm>
          <a:off x="4097935" y="12827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Collaborative efforts in research and technology transfer.</a:t>
          </a:r>
          <a:endParaRPr lang="en-US" sz="2700" kern="1200"/>
        </a:p>
      </dsp:txBody>
      <dsp:txXfrm>
        <a:off x="4155097" y="1339953"/>
        <a:ext cx="2959127" cy="1837317"/>
      </dsp:txXfrm>
    </dsp:sp>
    <dsp:sp modelId="{A7A053A1-1DBA-4441-BA43-31310B53AF30}">
      <dsp:nvSpPr>
        <dsp:cNvPr id="0" name=""/>
        <dsp:cNvSpPr/>
      </dsp:nvSpPr>
      <dsp:spPr>
        <a:xfrm>
          <a:off x="7512882" y="9583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A885F-695D-4436-A830-A5FCE8A92588}">
      <dsp:nvSpPr>
        <dsp:cNvPr id="0" name=""/>
        <dsp:cNvSpPr/>
      </dsp:nvSpPr>
      <dsp:spPr>
        <a:xfrm>
          <a:off x="7854377" y="12827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Role of international organizations and frameworks.</a:t>
          </a:r>
          <a:endParaRPr lang="en-US" sz="2700" kern="1200"/>
        </a:p>
      </dsp:txBody>
      <dsp:txXfrm>
        <a:off x="7911539" y="13399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59B8-8B92-E097-56BD-5F79F3278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3785C-7C8A-5BE1-5BC3-79D23632D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3740D-FBCB-B759-04A9-1E6B3433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CF8D-9240-4EE4-ABC2-2235036DB48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4C9AB-89B6-5D8C-0602-CA2CCE29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07803-A35B-0994-6920-43750CBB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6664-9BD0-4B82-90B4-B4AD4494F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374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65CE-0BCA-4F64-5940-3A5B486F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B1A4B-CA1D-F253-F06F-D18B94BE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DAB28-9A6D-026B-9C63-F7EF6F8B9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CF8D-9240-4EE4-ABC2-2235036DB48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754CD-A870-6468-0B01-573FF6FA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7C71C-1DA3-AAF6-0652-B06E3393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6664-9BD0-4B82-90B4-B4AD4494F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31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B9C38-B924-FCFD-3D49-B56F7A341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2D36A-159B-F2EE-90D3-ED069B577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259A1-2292-5443-1672-ADD65649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CF8D-9240-4EE4-ABC2-2235036DB48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FBF0A-5865-B7F6-7FD2-7159EDB7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0ABA6-B39C-52D8-E2A6-E827C028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6664-9BD0-4B82-90B4-B4AD4494F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160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8671-BBA3-C14A-A1F9-81ABB6FA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191A6-6199-A44E-3D1B-6A3778B81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D5AD8-9CEA-BE53-D68C-11B189E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CF8D-9240-4EE4-ABC2-2235036DB48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DA797-6FA5-BEA7-25D9-09B6D493D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29950-3E7D-BFD0-701F-FE3FD325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6664-9BD0-4B82-90B4-B4AD4494F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537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45CF-32CC-2094-C46A-B82B256D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32705-9631-E681-7582-B0755C45B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DF287-183F-098A-8741-3DB02674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CF8D-9240-4EE4-ABC2-2235036DB48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4408A-1C0A-0850-AA2C-90BA48C8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468E7-2C2C-1692-B5A0-4B173F0D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6664-9BD0-4B82-90B4-B4AD4494F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131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B279D-7515-BC22-FCF5-D568079E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5D6DD-2DAD-C126-0021-C8A4ECF2F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94724-6342-01FB-3E58-F67F6118F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63CF3-70F3-0563-D7CD-8AEEA5E2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CF8D-9240-4EE4-ABC2-2235036DB48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97CF2-6475-40E0-35A1-B51EB9871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918CC-E9C9-71F9-CB06-16463C41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6664-9BD0-4B82-90B4-B4AD4494F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446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E742-A603-AD8D-34A3-090F0974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E73D2-D1CC-D595-A0D1-981D0A016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D785A-804B-4070-BEAB-A17327E5F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D9981-9F07-0703-3A35-645B55722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E978D-7D23-2AB1-A3C0-D1FCDF1B8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13F51-A36F-26C1-F395-0A7EC5BB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CF8D-9240-4EE4-ABC2-2235036DB48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50CC0D-2A65-5DF2-2B87-35916E96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6B352D-61AE-B967-C066-F479C12D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6664-9BD0-4B82-90B4-B4AD4494F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410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55FB0-E0AA-289A-B40A-53DB3DEC1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46240-FF23-762B-D7FB-AF043F76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CF8D-9240-4EE4-ABC2-2235036DB48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D133E-5182-D43E-9A17-CB1FFBB7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66B94-53CA-8253-BD88-D2DD048C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6664-9BD0-4B82-90B4-B4AD4494F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480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B9D1-04B5-6789-C444-AC75615A4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CF8D-9240-4EE4-ABC2-2235036DB48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3B2B9-23AF-BE15-5A4A-4A525CC3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A95A9-5645-7634-ACA6-2BD4545B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6664-9BD0-4B82-90B4-B4AD4494F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787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6DA2-FEC3-1A22-BB72-AC59625B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1ACA2-F546-A47D-4598-9706ACB87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A3028-863F-F73E-1BEA-FC556C1D4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86D4C-588F-64BF-46BC-0FA1B4F06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CF8D-9240-4EE4-ABC2-2235036DB48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440FC-6550-AAC6-3D57-6B9D7C55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6BB50-3445-A9C9-1293-092EDCD8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6664-9BD0-4B82-90B4-B4AD4494F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510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5D8C6-5C94-C4A6-AD0E-09AE3F44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07C09D-AA71-37A1-9363-57119D560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93040-00B1-EE0A-8E32-03B3C4286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B57D9-F264-3679-339B-F0F02A47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CF8D-9240-4EE4-ABC2-2235036DB48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C30CD-8451-0CD1-A67F-3875D28E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BC7A9-A0BE-FB75-400E-3F892199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6664-9BD0-4B82-90B4-B4AD4494F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648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8E4A31-A56C-63ED-10C2-8157257C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D14C8-E3E1-3ACA-8616-78649DDFD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A7456-7A3A-802F-6284-BBE934BD4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65CF8D-9240-4EE4-ABC2-2235036DB481}" type="datetimeFigureOut">
              <a:rPr lang="en-ZA" smtClean="0"/>
              <a:t>2024/06/27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AF7E6-D24F-C3D9-4E14-F5FDCB6B6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985EA-4CB6-ECD3-2BBC-D63969E34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026664-9BD0-4B82-90B4-B4AD4494F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196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CD345-DAE7-DE15-BEEB-63DB4E367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ZA" sz="4800">
                <a:solidFill>
                  <a:srgbClr val="FFFFFF"/>
                </a:solidFill>
              </a:rPr>
              <a:t>FINANCING FOR SUSTAINABLE DEVELOPMENT </a:t>
            </a:r>
            <a:br>
              <a:rPr lang="en-ZA" sz="4800">
                <a:solidFill>
                  <a:srgbClr val="FFFFFF"/>
                </a:solidFill>
              </a:rPr>
            </a:br>
            <a:r>
              <a:rPr lang="en-ZA" sz="4800">
                <a:solidFill>
                  <a:srgbClr val="FFFFFF"/>
                </a:solidFill>
              </a:rPr>
              <a:t>AND RESILIENCE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FBA19-1057-E440-4B42-DD0BCF7B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ZA" dirty="0"/>
              <a:t>Osten Chulu</a:t>
            </a:r>
            <a:endParaRPr lang="en-ZA"/>
          </a:p>
          <a:p>
            <a:pPr algn="l"/>
            <a:r>
              <a:rPr lang="en-ZA" dirty="0"/>
              <a:t>UNDP Rwanda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575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51CAE0-5D69-2CB9-4BBE-063B05A80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ZA" sz="4000">
                <a:solidFill>
                  <a:srgbClr val="FFFFFF"/>
                </a:solidFill>
              </a:rPr>
              <a:t>Resource Mobilization Strategies</a:t>
            </a:r>
          </a:p>
        </p:txBody>
      </p:sp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3BD2E321-F7F7-CA73-37F2-2BBA5C855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811276"/>
              </p:ext>
            </p:extLst>
          </p:nvPr>
        </p:nvGraphicFramePr>
        <p:xfrm>
          <a:off x="0" y="1575459"/>
          <a:ext cx="12191998" cy="50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146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AC958A-BEE9-E701-909A-84AD9EA6C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413" b="14587"/>
          <a:stretch/>
        </p:blipFill>
        <p:spPr>
          <a:xfrm>
            <a:off x="-321695" y="-180965"/>
            <a:ext cx="12513695" cy="70389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32E5B-DBD9-7643-F1E4-490D81DD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0965"/>
            <a:ext cx="10515600" cy="1325563"/>
          </a:xfrm>
        </p:spPr>
        <p:txBody>
          <a:bodyPr>
            <a:normAutofit/>
          </a:bodyPr>
          <a:lstStyle/>
          <a:p>
            <a:r>
              <a:rPr lang="en-ZA" dirty="0"/>
              <a:t>ENHANCING DRM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5CB80D-7738-9BE0-DC4F-C0FED76FD6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383373"/>
              </p:ext>
            </p:extLst>
          </p:nvPr>
        </p:nvGraphicFramePr>
        <p:xfrm>
          <a:off x="0" y="902970"/>
          <a:ext cx="12001500" cy="5474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9352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DE598F-9F47-4946-9653-0E065FE20527}"/>
              </a:ext>
            </a:extLst>
          </p:cNvPr>
          <p:cNvGraphicFramePr>
            <a:graphicFrameLocks noGrp="1"/>
          </p:cNvGraphicFramePr>
          <p:nvPr/>
        </p:nvGraphicFramePr>
        <p:xfrm>
          <a:off x="723221" y="381923"/>
          <a:ext cx="11317357" cy="5937002"/>
        </p:xfrm>
        <a:graphic>
          <a:graphicData uri="http://schemas.openxmlformats.org/drawingml/2006/table">
            <a:tbl>
              <a:tblPr firstRow="1" firstCol="1" bandRow="1"/>
              <a:tblGrid>
                <a:gridCol w="8926662">
                  <a:extLst>
                    <a:ext uri="{9D8B030D-6E8A-4147-A177-3AD203B41FA5}">
                      <a16:colId xmlns:a16="http://schemas.microsoft.com/office/drawing/2014/main" val="3741472401"/>
                    </a:ext>
                  </a:extLst>
                </a:gridCol>
                <a:gridCol w="2390695">
                  <a:extLst>
                    <a:ext uri="{9D8B030D-6E8A-4147-A177-3AD203B41FA5}">
                      <a16:colId xmlns:a16="http://schemas.microsoft.com/office/drawing/2014/main" val="1347748319"/>
                    </a:ext>
                  </a:extLst>
                </a:gridCol>
              </a:tblGrid>
              <a:tr h="12438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 COVID-19 Financing Requirements to meet SDGs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– 2030                   Annual Average Percent of GDP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2032"/>
                  </a:ext>
                </a:extLst>
              </a:tr>
              <a:tr h="4827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and education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5.9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474710"/>
                  </a:ext>
                </a:extLst>
              </a:tr>
              <a:tr h="4207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947440"/>
                  </a:ext>
                </a:extLst>
              </a:tr>
              <a:tr h="4207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Additional Spending 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874715"/>
                  </a:ext>
                </a:extLst>
              </a:tr>
              <a:tr h="4207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Financing Sources: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316635"/>
                  </a:ext>
                </a:extLst>
              </a:tr>
              <a:tr h="4207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Domestic revenue growth of 7 per year from 2023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4.2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427"/>
                  </a:ext>
                </a:extLst>
              </a:tr>
              <a:tr h="8802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Spending Reallocation 1% of GDP towards SDG projects and boosting spending efficiency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589282"/>
                  </a:ext>
                </a:extLst>
              </a:tr>
              <a:tr h="8520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Leveraging Private Finance – Money and Capital markets, Foreign Private Capital (FDI), PPP, Blended Finance, Diaspora, Climate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187006"/>
                  </a:ext>
                </a:extLst>
              </a:tr>
              <a:tr h="4207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ODA – UN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recommended target of 0.7% of GNI, $200 billion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002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16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6FD6A-4A61-CE85-F0B5-1D339922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ZA" sz="3100">
                <a:solidFill>
                  <a:srgbClr val="FFFFFF"/>
                </a:solidFill>
              </a:rPr>
              <a:t>INTERNATIONAL COOPERATION AND AID EFFECTIVENESS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2F5465-C574-9360-CD00-1809D79FD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92144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51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825EB-5CA1-2371-8E0F-257A7B9C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ZA" sz="4000">
                <a:solidFill>
                  <a:schemeClr val="bg1"/>
                </a:solidFill>
              </a:rPr>
              <a:t>LEVERAGING REGIONAL INTEGRATION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484756-F589-A1B3-B6A0-6DB1C1540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105808"/>
              </p:ext>
            </p:extLst>
          </p:nvPr>
        </p:nvGraphicFramePr>
        <p:xfrm>
          <a:off x="1155558" y="2261336"/>
          <a:ext cx="9889789" cy="390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234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00E22-A74D-1ADB-BBA8-54DA42A6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ZA" sz="4000">
                <a:solidFill>
                  <a:srgbClr val="FFFFFF"/>
                </a:solidFill>
              </a:rPr>
              <a:t>WHAT ABOUT RESILIENCE?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6A639F-1B41-AAF5-EC6F-2CF8E79C39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22053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878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884EC-8682-FA92-3EC0-BF23DBA2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ZA" sz="4000">
                <a:solidFill>
                  <a:srgbClr val="FFFFFF"/>
                </a:solidFill>
              </a:rPr>
              <a:t>INVESTING IN HUMAN CAPITAL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2540CC-42D5-0BC7-2E65-C96C04D19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31765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407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98F99-24A1-ADC6-92C9-94EC5C18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ZA" sz="3700">
                <a:solidFill>
                  <a:srgbClr val="FFFFFF"/>
                </a:solidFill>
              </a:rPr>
              <a:t>REGIONAL AND INTERNATIONAL COOPERATION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C43347-9EE6-BF76-221F-DC1644895A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05989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37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hanks Icon #7453 - Free Icons Library">
            <a:extLst>
              <a:ext uri="{FF2B5EF4-FFF2-40B4-BE49-F238E27FC236}">
                <a16:creationId xmlns:a16="http://schemas.microsoft.com/office/drawing/2014/main" id="{63C1FB28-8CA0-6A1E-9304-2F751C7D1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2233" y="1201003"/>
            <a:ext cx="4107976" cy="4107976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5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DC08FC-83FF-502F-F325-F962F269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 CONCEPTS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93A57-8AE0-5EC8-73B7-03159BC16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2044" y="4698614"/>
            <a:ext cx="5088650" cy="1198120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62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90A11-1BEB-A525-EAF5-66D7E67DC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ZA" sz="4000">
                <a:solidFill>
                  <a:schemeClr val="bg1"/>
                </a:solidFill>
              </a:rPr>
              <a:t>WHAT IS FINANCING?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7030E539-E35A-C8E5-99F6-E05271956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88641"/>
            <a:ext cx="12275820" cy="5317949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Financing is the process of providing  or raising funds for business activities, making purchases, or investing.</a:t>
            </a:r>
          </a:p>
          <a:p>
            <a:pPr marL="0" indent="0">
              <a:buNone/>
            </a:pP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Put simply, financing allows companies or individuals to purchase products or invest out of their immediate reach </a:t>
            </a:r>
          </a:p>
          <a:p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It is a way to leverage the time value of money (TVM) - to put future expected money flows to use for projects started today.</a:t>
            </a:r>
          </a:p>
          <a:p>
            <a:pPr marL="0" indent="0">
              <a:buNone/>
            </a:pP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TVM is the concept that a sum of money is worth more now than the same sum will be at a future date due to its earnings potential in the interim. (</a:t>
            </a:r>
            <a:r>
              <a:rPr lang="en-GB" sz="2000" b="1" i="1" dirty="0">
                <a:solidFill>
                  <a:schemeClr val="accent6">
                    <a:lumMod val="50000"/>
                  </a:schemeClr>
                </a:solidFill>
              </a:rPr>
              <a:t>Investopedia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Financing is usually associated with debt instruments…..</a:t>
            </a:r>
            <a:endParaRPr lang="en-ZA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3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838D2-B773-1E0A-22F9-468B0B6C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ZA" sz="4000">
                <a:solidFill>
                  <a:srgbClr val="FFFFFF"/>
                </a:solidFill>
              </a:rPr>
              <a:t>WHAT IS DEVELOPMENT?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903B9A-2919-DDD4-E7D4-1DFF6581F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00023"/>
              </p:ext>
            </p:extLst>
          </p:nvPr>
        </p:nvGraphicFramePr>
        <p:xfrm>
          <a:off x="-171450" y="1575459"/>
          <a:ext cx="12363450" cy="528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99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5FFB-F11F-C5CC-8BDC-F52B75B1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8263"/>
            <a:ext cx="10385612" cy="1140946"/>
          </a:xfrm>
        </p:spPr>
        <p:txBody>
          <a:bodyPr/>
          <a:lstStyle/>
          <a:p>
            <a:r>
              <a:rPr lang="en-ZA" dirty="0"/>
              <a:t>WHAT IS SUSTAINABLE DEVELOPMENT?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B6E47-15D1-139B-B278-AB7D72D58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1" y="484095"/>
            <a:ext cx="6347012" cy="62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AC4D51-76D9-301D-B126-854EE9538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2" y="863000"/>
            <a:ext cx="10201837" cy="5995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5B9E2D-E71D-46C0-9E50-B4E292BEB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37881"/>
          </a:xfrm>
        </p:spPr>
        <p:txBody>
          <a:bodyPr>
            <a:normAutofit/>
          </a:bodyPr>
          <a:lstStyle/>
          <a:p>
            <a:pPr algn="ctr"/>
            <a:r>
              <a:rPr lang="en-ZA" sz="3200" dirty="0"/>
              <a:t>BROAD TERMS IN SUSTAINABLE FINANCE</a:t>
            </a:r>
          </a:p>
        </p:txBody>
      </p:sp>
    </p:spTree>
    <p:extLst>
      <p:ext uri="{BB962C8B-B14F-4D97-AF65-F5344CB8AC3E}">
        <p14:creationId xmlns:p14="http://schemas.microsoft.com/office/powerpoint/2010/main" val="285990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6C12A3-4617-67C4-2935-36887112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FINANCING FOR DEVELOPMENT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5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AEF62-12CE-5A50-8A95-171C28AA0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23" y="-134250"/>
            <a:ext cx="5120561" cy="1325563"/>
          </a:xfrm>
        </p:spPr>
        <p:txBody>
          <a:bodyPr>
            <a:normAutofit/>
          </a:bodyPr>
          <a:lstStyle/>
          <a:p>
            <a:r>
              <a:rPr lang="en-ZA" sz="2800" dirty="0"/>
              <a:t>IMPORTANCE OF SUSTAINABLE DEVELOPMENT FINANCING</a:t>
            </a: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ecology">
            <a:extLst>
              <a:ext uri="{FF2B5EF4-FFF2-40B4-BE49-F238E27FC236}">
                <a16:creationId xmlns:a16="http://schemas.microsoft.com/office/drawing/2014/main" id="{7C9DE596-28DB-7889-9620-4F5D5C9DF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" r="2" b="2"/>
          <a:stretch/>
        </p:blipFill>
        <p:spPr bwMode="auto">
          <a:xfrm>
            <a:off x="8423910" y="2727729"/>
            <a:ext cx="3768090" cy="3627167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Arc 103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98356-00F0-3BAB-1981-7FB67A8A0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69" r="4108" b="1"/>
          <a:stretch/>
        </p:blipFill>
        <p:spPr>
          <a:xfrm>
            <a:off x="6589423" y="2"/>
            <a:ext cx="3191495" cy="2727728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B7F84B-BBE3-516C-A38B-00B9BD98EA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558982"/>
              </p:ext>
            </p:extLst>
          </p:nvPr>
        </p:nvGraphicFramePr>
        <p:xfrm>
          <a:off x="-36523" y="937261"/>
          <a:ext cx="8433039" cy="592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224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2BB048-A38E-4B84-9197-D2864AEAA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93" y="179882"/>
            <a:ext cx="13536118" cy="637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64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159939c-e4e4-4cc9-aba7-c2c7448fa9c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706267F4F1614692BFB106CB595BB6" ma:contentTypeVersion="11" ma:contentTypeDescription="Create a new document." ma:contentTypeScope="" ma:versionID="40a25843e0c05b7df6465cb83654d02b">
  <xsd:schema xmlns:xsd="http://www.w3.org/2001/XMLSchema" xmlns:xs="http://www.w3.org/2001/XMLSchema" xmlns:p="http://schemas.microsoft.com/office/2006/metadata/properties" xmlns:ns3="c159939c-e4e4-4cc9-aba7-c2c7448fa9c8" xmlns:ns4="6142255c-b196-4641-9385-55bb2ca5a4ca" targetNamespace="http://schemas.microsoft.com/office/2006/metadata/properties" ma:root="true" ma:fieldsID="363410bf273c5bd8f1d3c6911c448163" ns3:_="" ns4:_="">
    <xsd:import namespace="c159939c-e4e4-4cc9-aba7-c2c7448fa9c8"/>
    <xsd:import namespace="6142255c-b196-4641-9385-55bb2ca5a4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9939c-e4e4-4cc9-aba7-c2c7448fa9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2255c-b196-4641-9385-55bb2ca5a4c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B59223-FFEB-4BB3-AF80-E2CC90886341}">
  <ds:schemaRefs>
    <ds:schemaRef ds:uri="6142255c-b196-4641-9385-55bb2ca5a4ca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c159939c-e4e4-4cc9-aba7-c2c7448fa9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885EE3-6160-4F47-B33D-14564CD686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59939c-e4e4-4cc9-aba7-c2c7448fa9c8"/>
    <ds:schemaRef ds:uri="6142255c-b196-4641-9385-55bb2ca5a4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426A86-1593-41C4-8B37-E01EF66C1F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830</Words>
  <Application>Microsoft Macintosh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Tahoma</vt:lpstr>
      <vt:lpstr>Times New Roman</vt:lpstr>
      <vt:lpstr>Office Theme</vt:lpstr>
      <vt:lpstr>FINANCING FOR SUSTAINABLE DEVELOPMENT  AND RESILIENCE</vt:lpstr>
      <vt:lpstr>KEY CONCEPTS</vt:lpstr>
      <vt:lpstr>WHAT IS FINANCING?</vt:lpstr>
      <vt:lpstr>WHAT IS DEVELOPMENT?</vt:lpstr>
      <vt:lpstr>WHAT IS SUSTAINABLE DEVELOPMENT?</vt:lpstr>
      <vt:lpstr>BROAD TERMS IN SUSTAINABLE FINANCE</vt:lpstr>
      <vt:lpstr>FINANCING FOR DEVELOPMENT</vt:lpstr>
      <vt:lpstr>IMPORTANCE OF SUSTAINABLE DEVELOPMENT FINANCING</vt:lpstr>
      <vt:lpstr>PowerPoint Presentation</vt:lpstr>
      <vt:lpstr>Resource Mobilization Strategies</vt:lpstr>
      <vt:lpstr>ENHANCING DRM</vt:lpstr>
      <vt:lpstr>PowerPoint Presentation</vt:lpstr>
      <vt:lpstr>INTERNATIONAL COOPERATION AND AID EFFECTIVENESS</vt:lpstr>
      <vt:lpstr>LEVERAGING REGIONAL INTEGRATION</vt:lpstr>
      <vt:lpstr>WHAT ABOUT RESILIENCE?</vt:lpstr>
      <vt:lpstr>INVESTING IN HUMAN CAPITAL</vt:lpstr>
      <vt:lpstr>REGIONAL AND INTERNATIONAL COOPERATION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FINANCING FOR SUSTAINABLE DEVELOPMENT  AND RESILIENCE</dc:title>
  <dc:creator>Osten Chulu</dc:creator>
  <cp:lastModifiedBy>Microsoft Office User</cp:lastModifiedBy>
  <cp:revision>2</cp:revision>
  <cp:lastPrinted>2024-06-26T22:51:51Z</cp:lastPrinted>
  <dcterms:created xsi:type="dcterms:W3CDTF">2024-06-26T15:09:43Z</dcterms:created>
  <dcterms:modified xsi:type="dcterms:W3CDTF">2024-06-27T10:51:52Z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0x010100FC706267F4F1614692BFB106CB595BB6</vt:lpwstr>
  </property>
</Properties>
</file>