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3.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rts/colors1.xml" ContentType="application/vnd.ms-office.chartcolorstyle+xml"/>
  <Override PartName="/ppt/charts/style1.xml" ContentType="application/vnd.ms-office.chartstyle+xml"/>
  <Override PartName="/ppt/charts/colors2.xml" ContentType="application/vnd.ms-office.chartcolorstyle+xml"/>
  <Override PartName="/ppt/charts/style2.xml" ContentType="application/vnd.ms-office.chartstyl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9" r:id="rId1"/>
    <p:sldMasterId id="2147483692" r:id="rId2"/>
    <p:sldMasterId id="2147483697" r:id="rId3"/>
    <p:sldMasterId id="2147483705" r:id="rId4"/>
  </p:sldMasterIdLst>
  <p:notesMasterIdLst>
    <p:notesMasterId r:id="rId21"/>
  </p:notesMasterIdLst>
  <p:handoutMasterIdLst>
    <p:handoutMasterId r:id="rId22"/>
  </p:handoutMasterIdLst>
  <p:sldIdLst>
    <p:sldId id="529" r:id="rId5"/>
    <p:sldId id="545" r:id="rId6"/>
    <p:sldId id="543" r:id="rId7"/>
    <p:sldId id="593" r:id="rId8"/>
    <p:sldId id="594" r:id="rId9"/>
    <p:sldId id="596" r:id="rId10"/>
    <p:sldId id="584" r:id="rId11"/>
    <p:sldId id="595" r:id="rId12"/>
    <p:sldId id="598" r:id="rId13"/>
    <p:sldId id="597" r:id="rId14"/>
    <p:sldId id="599" r:id="rId15"/>
    <p:sldId id="590" r:id="rId16"/>
    <p:sldId id="588" r:id="rId17"/>
    <p:sldId id="585" r:id="rId18"/>
    <p:sldId id="586" r:id="rId19"/>
    <p:sldId id="526" r:id="rId20"/>
  </p:sldIdLst>
  <p:sldSz cx="9144000" cy="6858000" type="screen4x3"/>
  <p:notesSz cx="6858000"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idman" initials="S" lastIdx="1" clrIdx="0"/>
  <p:cmAuthor id="1" name="Tim Bromfield" initials="TB" lastIdx="10" clrIdx="1"/>
  <p:cmAuthor id="2" name="Alain NGENDA" initials="AN" lastIdx="1" clrIdx="2">
    <p:extLst/>
  </p:cmAuthor>
  <p:cmAuthor id="3" name="Ariane ZINGIRO" initials="AZ" lastIdx="2" clrIdx="3">
    <p:extLst/>
  </p:cmAuthor>
  <p:cmAuthor id="4" name="munyem_emm" initials="m" lastIdx="1"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70AC2E"/>
    <a:srgbClr val="C3847D"/>
    <a:srgbClr val="24370F"/>
    <a:srgbClr val="538022"/>
    <a:srgbClr val="7CBF33"/>
    <a:srgbClr val="A4D7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31" autoAdjust="0"/>
    <p:restoredTop sz="93525" autoAdjust="0"/>
  </p:normalViewPr>
  <p:slideViewPr>
    <p:cSldViewPr>
      <p:cViewPr>
        <p:scale>
          <a:sx n="43" d="100"/>
          <a:sy n="43" d="100"/>
        </p:scale>
        <p:origin x="-114" y="-72"/>
      </p:cViewPr>
      <p:guideLst>
        <p:guide orient="horz" pos="2160"/>
        <p:guide pos="2880"/>
      </p:guideLst>
    </p:cSldViewPr>
  </p:slideViewPr>
  <p:notesTextViewPr>
    <p:cViewPr>
      <p:scale>
        <a:sx n="3" d="2"/>
        <a:sy n="3" d="2"/>
      </p:scale>
      <p:origin x="0" y="0"/>
    </p:cViewPr>
  </p:notesTextViewPr>
  <p:sorterViewPr>
    <p:cViewPr>
      <p:scale>
        <a:sx n="90" d="100"/>
        <a:sy n="9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microsoft.com/office/2011/relationships/chartColorStyle" Target="colors1.xml"/><Relationship Id="rId2" Type="http://schemas.openxmlformats.org/officeDocument/2006/relationships/package" Target="../embeddings/Microsoft_Excel_Worksheet1.xlsx"/><Relationship Id="rId1" Type="http://schemas.openxmlformats.org/officeDocument/2006/relationships/themeOverride" Target="../theme/themeOverride1.xml"/><Relationship Id="rId4" Type="http://schemas.microsoft.com/office/2011/relationships/chartStyle" Target="style1.xml"/></Relationships>
</file>

<file path=ppt/charts/_rels/chart2.xml.rels><?xml version="1.0" encoding="UTF-8" standalone="yes"?>
<Relationships xmlns="http://schemas.openxmlformats.org/package/2006/relationships"><Relationship Id="rId3" Type="http://schemas.microsoft.com/office/2011/relationships/chartColorStyle" Target="colors2.xml"/><Relationship Id="rId2" Type="http://schemas.openxmlformats.org/officeDocument/2006/relationships/package" Target="../embeddings/Microsoft_Excel_Worksheet2.xlsx"/><Relationship Id="rId1" Type="http://schemas.openxmlformats.org/officeDocument/2006/relationships/themeOverride" Target="../theme/themeOverride2.xml"/><Relationship Id="rId4"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tx>
            <c:strRef>
              <c:f>Sheet1!$E$24</c:f>
              <c:strCache>
                <c:ptCount val="1"/>
                <c:pt idx="0">
                  <c:v>Overall Achievement</c:v>
                </c:pt>
              </c:strCache>
            </c:strRef>
          </c:tx>
          <c:dPt>
            <c:idx val="0"/>
            <c:bubble3D val="0"/>
            <c:explosion val="13"/>
            <c:spPr>
              <a:solidFill>
                <a:srgbClr val="00B0F0"/>
              </a:solidFill>
              <a:ln w="19050">
                <a:solidFill>
                  <a:schemeClr val="lt1"/>
                </a:solidFill>
              </a:ln>
              <a:effectLst/>
            </c:spPr>
          </c:dPt>
          <c:dPt>
            <c:idx val="1"/>
            <c:bubble3D val="0"/>
            <c:spPr>
              <a:solidFill>
                <a:srgbClr val="00B050"/>
              </a:solidFill>
              <a:ln w="19050">
                <a:solidFill>
                  <a:schemeClr val="lt1"/>
                </a:solidFill>
              </a:ln>
              <a:effectLst/>
            </c:spPr>
          </c:dPt>
          <c:dPt>
            <c:idx val="2"/>
            <c:bubble3D val="0"/>
            <c:explosion val="10"/>
            <c:spPr>
              <a:solidFill>
                <a:srgbClr val="FFFF00"/>
              </a:solidFill>
              <a:ln w="19050">
                <a:solidFill>
                  <a:schemeClr val="lt1"/>
                </a:solidFill>
              </a:ln>
              <a:effectLst/>
            </c:spPr>
          </c:dPt>
          <c:dPt>
            <c:idx val="3"/>
            <c:bubble3D val="0"/>
            <c:explosion val="12"/>
            <c:spPr>
              <a:solidFill>
                <a:srgbClr val="FF0000"/>
              </a:solidFill>
              <a:ln w="19050">
                <a:solidFill>
                  <a:schemeClr val="lt1"/>
                </a:solidFill>
              </a:ln>
              <a:effectLst/>
            </c:spPr>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Sheet1!$G$16:$J$16</c:f>
              <c:strCache>
                <c:ptCount val="4"/>
                <c:pt idx="0">
                  <c:v>Achieved</c:v>
                </c:pt>
                <c:pt idx="1">
                  <c:v>On-Track</c:v>
                </c:pt>
                <c:pt idx="2">
                  <c:v>On-Watch</c:v>
                </c:pt>
                <c:pt idx="3">
                  <c:v>Off-Track</c:v>
                </c:pt>
              </c:strCache>
            </c:strRef>
          </c:cat>
          <c:val>
            <c:numRef>
              <c:f>Sheet1!$G$24:$J$24</c:f>
              <c:numCache>
                <c:formatCode>0%</c:formatCode>
                <c:ptCount val="4"/>
                <c:pt idx="0">
                  <c:v>0.18518518518518517</c:v>
                </c:pt>
                <c:pt idx="1">
                  <c:v>0.29629629629629628</c:v>
                </c:pt>
                <c:pt idx="2">
                  <c:v>0.37037037037037035</c:v>
                </c:pt>
                <c:pt idx="3">
                  <c:v>0.14814814814814814</c:v>
                </c:pt>
              </c:numCache>
            </c:numRef>
          </c:val>
        </c:ser>
        <c:dLbls>
          <c:showLegendKey val="0"/>
          <c:showVal val="0"/>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rtl="0">
            <a:defRPr sz="1600" b="1"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Sheet2!$D$5</c:f>
              <c:strCache>
                <c:ptCount val="1"/>
                <c:pt idx="0">
                  <c:v>Achieved</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0">
                <a:spAutoFit/>
              </a:bodyPr>
              <a:lstStyle/>
              <a:p>
                <a:pPr algn="ctr">
                  <a:defRPr lang="en-US" sz="14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Sheet2!$C$6:$C$10</c:f>
              <c:strCache>
                <c:ptCount val="5"/>
                <c:pt idx="0">
                  <c:v>ECONOMIC TRANSFORMATION</c:v>
                </c:pt>
                <c:pt idx="1">
                  <c:v>RURAL DEVELOPMENT</c:v>
                </c:pt>
                <c:pt idx="2">
                  <c:v>PRODUCTIVITY AND YOUTH EMPLOYMENT</c:v>
                </c:pt>
                <c:pt idx="3">
                  <c:v>ACCOUNTABLE GOVERNANCE</c:v>
                </c:pt>
                <c:pt idx="4">
                  <c:v>FOUNDATIONAL AND CROSSCUTTING ISSUES</c:v>
                </c:pt>
              </c:strCache>
            </c:strRef>
          </c:cat>
          <c:val>
            <c:numRef>
              <c:f>Sheet2!$D$6:$D$10</c:f>
              <c:numCache>
                <c:formatCode>General</c:formatCode>
                <c:ptCount val="5"/>
                <c:pt idx="4">
                  <c:v>5</c:v>
                </c:pt>
              </c:numCache>
            </c:numRef>
          </c:val>
        </c:ser>
        <c:ser>
          <c:idx val="1"/>
          <c:order val="1"/>
          <c:tx>
            <c:strRef>
              <c:f>Sheet2!$E$5</c:f>
              <c:strCache>
                <c:ptCount val="1"/>
                <c:pt idx="0">
                  <c:v>On-Track</c:v>
                </c:pt>
              </c:strCache>
            </c:strRef>
          </c:tx>
          <c:spPr>
            <a:solidFill>
              <a:srgbClr val="00B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Sheet2!$C$6:$C$10</c:f>
              <c:strCache>
                <c:ptCount val="5"/>
                <c:pt idx="0">
                  <c:v>ECONOMIC TRANSFORMATION</c:v>
                </c:pt>
                <c:pt idx="1">
                  <c:v>RURAL DEVELOPMENT</c:v>
                </c:pt>
                <c:pt idx="2">
                  <c:v>PRODUCTIVITY AND YOUTH EMPLOYMENT</c:v>
                </c:pt>
                <c:pt idx="3">
                  <c:v>ACCOUNTABLE GOVERNANCE</c:v>
                </c:pt>
                <c:pt idx="4">
                  <c:v>FOUNDATIONAL AND CROSSCUTTING ISSUES</c:v>
                </c:pt>
              </c:strCache>
            </c:strRef>
          </c:cat>
          <c:val>
            <c:numRef>
              <c:f>Sheet2!$E$6:$E$10</c:f>
              <c:numCache>
                <c:formatCode>0</c:formatCode>
                <c:ptCount val="5"/>
                <c:pt idx="0">
                  <c:v>4</c:v>
                </c:pt>
                <c:pt idx="1">
                  <c:v>2</c:v>
                </c:pt>
                <c:pt idx="2">
                  <c:v>1</c:v>
                </c:pt>
                <c:pt idx="4" formatCode="General">
                  <c:v>1</c:v>
                </c:pt>
              </c:numCache>
            </c:numRef>
          </c:val>
        </c:ser>
        <c:ser>
          <c:idx val="2"/>
          <c:order val="2"/>
          <c:tx>
            <c:strRef>
              <c:f>Sheet2!$F$5</c:f>
              <c:strCache>
                <c:ptCount val="1"/>
                <c:pt idx="0">
                  <c:v>On-Watch</c:v>
                </c:pt>
              </c:strCache>
            </c:strRef>
          </c:tx>
          <c:spPr>
            <a:solidFill>
              <a:srgbClr val="FFFF00"/>
            </a:solidFill>
            <a:ln>
              <a:noFill/>
            </a:ln>
            <a:effectLst/>
          </c:spPr>
          <c:invertIfNegative val="0"/>
          <c:dLbls>
            <c:spPr>
              <a:noFill/>
              <a:ln>
                <a:noFill/>
              </a:ln>
              <a:effectLst/>
            </c:spPr>
            <c:txPr>
              <a:bodyPr rot="0" spcFirstLastPara="1" vertOverflow="ellipsis" vert="horz" wrap="square" lIns="38100" tIns="19050" rIns="38100" bIns="19050" anchor="ctr" anchorCtr="0">
                <a:spAutoFit/>
              </a:bodyPr>
              <a:lstStyle/>
              <a:p>
                <a:pPr algn="ctr">
                  <a:defRPr lang="en-US" sz="14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Sheet2!$C$6:$C$10</c:f>
              <c:strCache>
                <c:ptCount val="5"/>
                <c:pt idx="0">
                  <c:v>ECONOMIC TRANSFORMATION</c:v>
                </c:pt>
                <c:pt idx="1">
                  <c:v>RURAL DEVELOPMENT</c:v>
                </c:pt>
                <c:pt idx="2">
                  <c:v>PRODUCTIVITY AND YOUTH EMPLOYMENT</c:v>
                </c:pt>
                <c:pt idx="3">
                  <c:v>ACCOUNTABLE GOVERNANCE</c:v>
                </c:pt>
                <c:pt idx="4">
                  <c:v>FOUNDATIONAL AND CROSSCUTTING ISSUES</c:v>
                </c:pt>
              </c:strCache>
            </c:strRef>
          </c:cat>
          <c:val>
            <c:numRef>
              <c:f>Sheet2!$F$6:$F$10</c:f>
              <c:numCache>
                <c:formatCode>0</c:formatCode>
                <c:ptCount val="5"/>
                <c:pt idx="0">
                  <c:v>1</c:v>
                </c:pt>
                <c:pt idx="1">
                  <c:v>4</c:v>
                </c:pt>
                <c:pt idx="2">
                  <c:v>2</c:v>
                </c:pt>
                <c:pt idx="3">
                  <c:v>2</c:v>
                </c:pt>
                <c:pt idx="4" formatCode="General">
                  <c:v>1</c:v>
                </c:pt>
              </c:numCache>
            </c:numRef>
          </c:val>
        </c:ser>
        <c:ser>
          <c:idx val="3"/>
          <c:order val="3"/>
          <c:tx>
            <c:strRef>
              <c:f>Sheet2!$G$5</c:f>
              <c:strCache>
                <c:ptCount val="1"/>
                <c:pt idx="0">
                  <c:v>Off-Track</c:v>
                </c:pt>
              </c:strCache>
            </c:strRef>
          </c:tx>
          <c:spPr>
            <a:solidFill>
              <a:srgbClr val="FF0000"/>
            </a:solidFill>
            <a:ln>
              <a:noFill/>
            </a:ln>
            <a:effectLst/>
          </c:spPr>
          <c:invertIfNegative val="0"/>
          <c:dLbls>
            <c:spPr>
              <a:noFill/>
              <a:ln>
                <a:noFill/>
              </a:ln>
              <a:effectLst/>
            </c:spPr>
            <c:txPr>
              <a:bodyPr rot="0" spcFirstLastPara="1" vertOverflow="ellipsis" vert="horz" wrap="square" lIns="38100" tIns="19050" rIns="38100" bIns="19050" anchor="ctr" anchorCtr="0">
                <a:spAutoFit/>
              </a:bodyPr>
              <a:lstStyle/>
              <a:p>
                <a:pPr algn="ctr">
                  <a:defRPr lang="en-US" sz="14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Sheet2!$C$6:$C$10</c:f>
              <c:strCache>
                <c:ptCount val="5"/>
                <c:pt idx="0">
                  <c:v>ECONOMIC TRANSFORMATION</c:v>
                </c:pt>
                <c:pt idx="1">
                  <c:v>RURAL DEVELOPMENT</c:v>
                </c:pt>
                <c:pt idx="2">
                  <c:v>PRODUCTIVITY AND YOUTH EMPLOYMENT</c:v>
                </c:pt>
                <c:pt idx="3">
                  <c:v>ACCOUNTABLE GOVERNANCE</c:v>
                </c:pt>
                <c:pt idx="4">
                  <c:v>FOUNDATIONAL AND CROSSCUTTING ISSUES</c:v>
                </c:pt>
              </c:strCache>
            </c:strRef>
          </c:cat>
          <c:val>
            <c:numRef>
              <c:f>Sheet2!$G$6:$G$10</c:f>
              <c:numCache>
                <c:formatCode>0</c:formatCode>
                <c:ptCount val="5"/>
                <c:pt idx="0">
                  <c:v>2</c:v>
                </c:pt>
                <c:pt idx="1">
                  <c:v>1</c:v>
                </c:pt>
                <c:pt idx="4" formatCode="General">
                  <c:v>1</c:v>
                </c:pt>
              </c:numCache>
            </c:numRef>
          </c:val>
        </c:ser>
        <c:dLbls>
          <c:showLegendKey val="0"/>
          <c:showVal val="0"/>
          <c:showCatName val="0"/>
          <c:showSerName val="0"/>
          <c:showPercent val="0"/>
          <c:showBubbleSize val="0"/>
        </c:dLbls>
        <c:gapWidth val="219"/>
        <c:overlap val="-27"/>
        <c:axId val="72601088"/>
        <c:axId val="68213504"/>
      </c:barChart>
      <c:catAx>
        <c:axId val="726010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1" i="0" u="none" strike="noStrike" kern="1200" baseline="0">
                <a:solidFill>
                  <a:schemeClr val="tx1"/>
                </a:solidFill>
                <a:latin typeface="+mn-lt"/>
                <a:ea typeface="+mn-ea"/>
                <a:cs typeface="+mn-cs"/>
              </a:defRPr>
            </a:pPr>
            <a:endParaRPr lang="en-US"/>
          </a:p>
        </c:txPr>
        <c:crossAx val="68213504"/>
        <c:crosses val="autoZero"/>
        <c:auto val="1"/>
        <c:lblAlgn val="ctr"/>
        <c:lblOffset val="100"/>
        <c:noMultiLvlLbl val="0"/>
      </c:catAx>
      <c:valAx>
        <c:axId val="6821350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260108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2">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B440A3F-E56C-4AE7-9A28-0552AD5FE0F2}"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en-US"/>
        </a:p>
      </dgm:t>
    </dgm:pt>
    <dgm:pt modelId="{C6246A09-3ACF-43B7-9C6D-C6C506C35423}">
      <dgm:prSet phldrT="[Text]" custT="1"/>
      <dgm:spPr/>
      <dgm:t>
        <a:bodyPr/>
        <a:lstStyle/>
        <a:p>
          <a:r>
            <a:rPr lang="en-US" sz="1600" b="1" dirty="0" smtClean="0">
              <a:solidFill>
                <a:srgbClr val="FF0000"/>
              </a:solidFill>
              <a:effectLst/>
              <a:ea typeface="Calibri"/>
              <a:cs typeface="Times New Roman"/>
            </a:rPr>
            <a:t>STEP 1</a:t>
          </a:r>
        </a:p>
        <a:p>
          <a:r>
            <a:rPr lang="en-US" sz="1600" b="1" dirty="0" smtClean="0">
              <a:effectLst/>
              <a:ea typeface="Calibri"/>
              <a:cs typeface="Times New Roman"/>
            </a:rPr>
            <a:t>Identifying  citizens’ needs </a:t>
          </a:r>
          <a:endParaRPr lang="en-US" sz="1600" dirty="0"/>
        </a:p>
      </dgm:t>
    </dgm:pt>
    <dgm:pt modelId="{6B11A1F6-201F-43BC-BCBA-CEA633C60F24}" type="parTrans" cxnId="{123D6D30-BFD5-4584-B536-38DA6D20ECA4}">
      <dgm:prSet/>
      <dgm:spPr/>
      <dgm:t>
        <a:bodyPr/>
        <a:lstStyle/>
        <a:p>
          <a:endParaRPr lang="en-US" sz="1600"/>
        </a:p>
      </dgm:t>
    </dgm:pt>
    <dgm:pt modelId="{EED60C96-6003-424F-9A2B-03E211D2184D}" type="sibTrans" cxnId="{123D6D30-BFD5-4584-B536-38DA6D20ECA4}">
      <dgm:prSet/>
      <dgm:spPr/>
      <dgm:t>
        <a:bodyPr/>
        <a:lstStyle/>
        <a:p>
          <a:endParaRPr lang="en-US" sz="1600"/>
        </a:p>
      </dgm:t>
    </dgm:pt>
    <dgm:pt modelId="{6C1B3CDC-258A-440C-970B-30DA7F557D01}">
      <dgm:prSet phldrT="[Text]" custT="1"/>
      <dgm:spPr/>
      <dgm:t>
        <a:bodyPr/>
        <a:lstStyle/>
        <a:p>
          <a:r>
            <a:rPr lang="en-US" sz="1600" b="1" dirty="0" smtClean="0">
              <a:solidFill>
                <a:srgbClr val="FF0000"/>
              </a:solidFill>
              <a:ea typeface="Calibri"/>
              <a:cs typeface="Times New Roman"/>
            </a:rPr>
            <a:t>STEP 2</a:t>
          </a:r>
        </a:p>
        <a:p>
          <a:r>
            <a:rPr lang="en-US" sz="1600" b="1" dirty="0" smtClean="0">
              <a:ea typeface="Calibri"/>
              <a:cs typeface="Times New Roman"/>
            </a:rPr>
            <a:t>First Draft of DDS by aligning the inputs (</a:t>
          </a:r>
          <a:r>
            <a:rPr lang="en-US" sz="1200" b="1" dirty="0" smtClean="0">
              <a:ea typeface="Calibri"/>
              <a:cs typeface="Times New Roman"/>
            </a:rPr>
            <a:t>citizens needs, LED strategies, sector strategies, national targets</a:t>
          </a:r>
          <a:r>
            <a:rPr lang="en-US" sz="1600" b="1" dirty="0" smtClean="0">
              <a:ea typeface="Calibri"/>
              <a:cs typeface="Times New Roman"/>
            </a:rPr>
            <a:t>…)</a:t>
          </a:r>
          <a:endParaRPr lang="en-US" sz="1600" dirty="0"/>
        </a:p>
      </dgm:t>
    </dgm:pt>
    <dgm:pt modelId="{B82084A0-7F0E-455C-9885-2E44C9CB1DC5}" type="parTrans" cxnId="{393DA843-F894-47F2-A6C4-090A8F4149C6}">
      <dgm:prSet/>
      <dgm:spPr/>
      <dgm:t>
        <a:bodyPr/>
        <a:lstStyle/>
        <a:p>
          <a:endParaRPr lang="en-US" sz="1600"/>
        </a:p>
      </dgm:t>
    </dgm:pt>
    <dgm:pt modelId="{8E58D23E-5F2B-477B-9F2F-105AB79E617D}" type="sibTrans" cxnId="{393DA843-F894-47F2-A6C4-090A8F4149C6}">
      <dgm:prSet/>
      <dgm:spPr/>
      <dgm:t>
        <a:bodyPr/>
        <a:lstStyle/>
        <a:p>
          <a:endParaRPr lang="en-US" sz="1600"/>
        </a:p>
      </dgm:t>
    </dgm:pt>
    <dgm:pt modelId="{80022EEA-26C8-46FB-93E3-5118434A33D8}">
      <dgm:prSet phldrT="[Text]" custT="1"/>
      <dgm:spPr/>
      <dgm:t>
        <a:bodyPr/>
        <a:lstStyle/>
        <a:p>
          <a:r>
            <a:rPr lang="en-US" sz="1600" b="1" dirty="0" smtClean="0">
              <a:solidFill>
                <a:srgbClr val="FF0000"/>
              </a:solidFill>
              <a:ea typeface="Calibri"/>
              <a:cs typeface="Times New Roman"/>
            </a:rPr>
            <a:t>STEP 3</a:t>
          </a:r>
        </a:p>
        <a:p>
          <a:r>
            <a:rPr lang="en-US" sz="1600" b="1" dirty="0" smtClean="0">
              <a:ea typeface="Calibri"/>
              <a:cs typeface="Times New Roman"/>
            </a:rPr>
            <a:t>Public Hearing of the DDS Draft</a:t>
          </a:r>
          <a:endParaRPr lang="en-US" sz="1600" dirty="0"/>
        </a:p>
      </dgm:t>
    </dgm:pt>
    <dgm:pt modelId="{C4C04B34-2F71-4EA4-8D09-E031F22C1DC3}" type="parTrans" cxnId="{3CC96A72-AEC2-4401-A9C0-141E27E750BE}">
      <dgm:prSet/>
      <dgm:spPr/>
      <dgm:t>
        <a:bodyPr/>
        <a:lstStyle/>
        <a:p>
          <a:endParaRPr lang="en-US" sz="1600"/>
        </a:p>
      </dgm:t>
    </dgm:pt>
    <dgm:pt modelId="{BC874DCD-1550-4DAF-B825-41425D67320B}" type="sibTrans" cxnId="{3CC96A72-AEC2-4401-A9C0-141E27E750BE}">
      <dgm:prSet/>
      <dgm:spPr/>
      <dgm:t>
        <a:bodyPr/>
        <a:lstStyle/>
        <a:p>
          <a:endParaRPr lang="en-US" sz="1600"/>
        </a:p>
      </dgm:t>
    </dgm:pt>
    <dgm:pt modelId="{A7BFCAAC-3573-4F22-8DBD-63C8C9E6C83C}">
      <dgm:prSet phldrT="[Text]" custT="1"/>
      <dgm:spPr/>
      <dgm:t>
        <a:bodyPr/>
        <a:lstStyle/>
        <a:p>
          <a:r>
            <a:rPr lang="en-US" sz="1600" b="1" dirty="0" smtClean="0">
              <a:solidFill>
                <a:srgbClr val="FF0000"/>
              </a:solidFill>
              <a:ea typeface="Calibri"/>
              <a:cs typeface="Times New Roman"/>
            </a:rPr>
            <a:t>STEP 4</a:t>
          </a:r>
        </a:p>
        <a:p>
          <a:r>
            <a:rPr lang="en-US" sz="1600" b="1" dirty="0" smtClean="0">
              <a:ea typeface="Calibri"/>
              <a:cs typeface="Times New Roman"/>
            </a:rPr>
            <a:t>Finalizing the DDS by taken into account the results of the public hearings</a:t>
          </a:r>
          <a:endParaRPr lang="en-US" sz="1600" dirty="0"/>
        </a:p>
      </dgm:t>
    </dgm:pt>
    <dgm:pt modelId="{28FE88AA-7F8C-4865-9B19-574243BAD068}" type="parTrans" cxnId="{41C18C21-3196-4B64-BDDB-16ACFDD26BCD}">
      <dgm:prSet/>
      <dgm:spPr/>
      <dgm:t>
        <a:bodyPr/>
        <a:lstStyle/>
        <a:p>
          <a:endParaRPr lang="en-US" sz="1600"/>
        </a:p>
      </dgm:t>
    </dgm:pt>
    <dgm:pt modelId="{D4D90032-7BA8-43FB-A743-C421073B19F6}" type="sibTrans" cxnId="{41C18C21-3196-4B64-BDDB-16ACFDD26BCD}">
      <dgm:prSet/>
      <dgm:spPr/>
      <dgm:t>
        <a:bodyPr/>
        <a:lstStyle/>
        <a:p>
          <a:endParaRPr lang="en-US" sz="1600"/>
        </a:p>
      </dgm:t>
    </dgm:pt>
    <dgm:pt modelId="{C024BE0C-57A1-4453-AC53-D55A3D8DA14D}">
      <dgm:prSet phldrT="[Text]" custT="1"/>
      <dgm:spPr/>
      <dgm:t>
        <a:bodyPr/>
        <a:lstStyle/>
        <a:p>
          <a:r>
            <a:rPr lang="en-US" sz="1600" b="1" dirty="0" smtClean="0">
              <a:solidFill>
                <a:srgbClr val="FF0000"/>
              </a:solidFill>
            </a:rPr>
            <a:t>STEP 5</a:t>
          </a:r>
        </a:p>
        <a:p>
          <a:r>
            <a:rPr lang="en-US" sz="1600" b="1" dirty="0" smtClean="0"/>
            <a:t>Public Information of the final DDS</a:t>
          </a:r>
          <a:endParaRPr lang="en-US" sz="1600" dirty="0"/>
        </a:p>
      </dgm:t>
    </dgm:pt>
    <dgm:pt modelId="{7CF69F91-8167-464C-83E8-743E86798DF5}" type="parTrans" cxnId="{183A2FA8-3B16-42D3-BEA0-60D961CCB193}">
      <dgm:prSet/>
      <dgm:spPr/>
      <dgm:t>
        <a:bodyPr/>
        <a:lstStyle/>
        <a:p>
          <a:endParaRPr lang="en-US" sz="1600"/>
        </a:p>
      </dgm:t>
    </dgm:pt>
    <dgm:pt modelId="{3EC25F80-201A-4376-9792-53C5AA6A141B}" type="sibTrans" cxnId="{183A2FA8-3B16-42D3-BEA0-60D961CCB193}">
      <dgm:prSet/>
      <dgm:spPr/>
      <dgm:t>
        <a:bodyPr/>
        <a:lstStyle/>
        <a:p>
          <a:endParaRPr lang="en-US" sz="1600"/>
        </a:p>
      </dgm:t>
    </dgm:pt>
    <dgm:pt modelId="{D4E83B66-41B0-4CF7-8392-EC726CF0B5E6}">
      <dgm:prSet custT="1"/>
      <dgm:spPr/>
      <dgm:t>
        <a:bodyPr/>
        <a:lstStyle/>
        <a:p>
          <a:r>
            <a:rPr lang="en-US" sz="1400" b="1" dirty="0" smtClean="0">
              <a:solidFill>
                <a:srgbClr val="FF0000"/>
              </a:solidFill>
            </a:rPr>
            <a:t>STEP 6</a:t>
          </a:r>
        </a:p>
        <a:p>
          <a:r>
            <a:rPr lang="en-US" sz="1400" b="1" dirty="0" smtClean="0"/>
            <a:t>Monitoring of the DDP/ Midterm Evaluation -  Revision of the DDS</a:t>
          </a:r>
          <a:endParaRPr lang="en-US" sz="1400" b="1" dirty="0">
            <a:solidFill>
              <a:srgbClr val="FF0000"/>
            </a:solidFill>
          </a:endParaRPr>
        </a:p>
      </dgm:t>
    </dgm:pt>
    <dgm:pt modelId="{9A3F1A50-837C-4C38-AAF8-E7371880B851}" type="parTrans" cxnId="{BE5A62B7-07A9-4CD9-891B-6C203BADF468}">
      <dgm:prSet/>
      <dgm:spPr/>
      <dgm:t>
        <a:bodyPr/>
        <a:lstStyle/>
        <a:p>
          <a:endParaRPr lang="en-US" sz="1600"/>
        </a:p>
      </dgm:t>
    </dgm:pt>
    <dgm:pt modelId="{19CBDDD5-F671-401F-95F4-2471C71FA130}" type="sibTrans" cxnId="{BE5A62B7-07A9-4CD9-891B-6C203BADF468}">
      <dgm:prSet/>
      <dgm:spPr/>
      <dgm:t>
        <a:bodyPr/>
        <a:lstStyle/>
        <a:p>
          <a:endParaRPr lang="en-US" sz="1600"/>
        </a:p>
      </dgm:t>
    </dgm:pt>
    <dgm:pt modelId="{5C691248-307D-47A4-873F-D81344A35080}" type="pres">
      <dgm:prSet presAssocID="{6B440A3F-E56C-4AE7-9A28-0552AD5FE0F2}" presName="cycle" presStyleCnt="0">
        <dgm:presLayoutVars>
          <dgm:dir/>
          <dgm:resizeHandles val="exact"/>
        </dgm:presLayoutVars>
      </dgm:prSet>
      <dgm:spPr/>
      <dgm:t>
        <a:bodyPr/>
        <a:lstStyle/>
        <a:p>
          <a:endParaRPr lang="en-US"/>
        </a:p>
      </dgm:t>
    </dgm:pt>
    <dgm:pt modelId="{C3E4056D-AC37-4D38-B686-238B5BA6AE60}" type="pres">
      <dgm:prSet presAssocID="{C6246A09-3ACF-43B7-9C6D-C6C506C35423}" presName="dummy" presStyleCnt="0"/>
      <dgm:spPr/>
    </dgm:pt>
    <dgm:pt modelId="{A7160114-8FC5-4C73-AEC1-508126181A76}" type="pres">
      <dgm:prSet presAssocID="{C6246A09-3ACF-43B7-9C6D-C6C506C35423}" presName="node" presStyleLbl="revTx" presStyleIdx="0" presStyleCnt="6" custScaleX="158722">
        <dgm:presLayoutVars>
          <dgm:bulletEnabled val="1"/>
        </dgm:presLayoutVars>
      </dgm:prSet>
      <dgm:spPr/>
      <dgm:t>
        <a:bodyPr/>
        <a:lstStyle/>
        <a:p>
          <a:endParaRPr lang="en-US"/>
        </a:p>
      </dgm:t>
    </dgm:pt>
    <dgm:pt modelId="{2D42F5A3-9AD7-443F-9B54-21CB9F7DF131}" type="pres">
      <dgm:prSet presAssocID="{EED60C96-6003-424F-9A2B-03E211D2184D}" presName="sibTrans" presStyleLbl="node1" presStyleIdx="0" presStyleCnt="6"/>
      <dgm:spPr/>
      <dgm:t>
        <a:bodyPr/>
        <a:lstStyle/>
        <a:p>
          <a:endParaRPr lang="en-US"/>
        </a:p>
      </dgm:t>
    </dgm:pt>
    <dgm:pt modelId="{EE557CDB-707C-4F60-8545-3704B38D273D}" type="pres">
      <dgm:prSet presAssocID="{6C1B3CDC-258A-440C-970B-30DA7F557D01}" presName="dummy" presStyleCnt="0"/>
      <dgm:spPr/>
    </dgm:pt>
    <dgm:pt modelId="{E024EA30-9FE1-42E3-B4EB-C6D2BC6B3D8D}" type="pres">
      <dgm:prSet presAssocID="{6C1B3CDC-258A-440C-970B-30DA7F557D01}" presName="node" presStyleLbl="revTx" presStyleIdx="1" presStyleCnt="6" custScaleX="288978" custRadScaleRad="106284" custRadScaleInc="-7204">
        <dgm:presLayoutVars>
          <dgm:bulletEnabled val="1"/>
        </dgm:presLayoutVars>
      </dgm:prSet>
      <dgm:spPr/>
      <dgm:t>
        <a:bodyPr/>
        <a:lstStyle/>
        <a:p>
          <a:endParaRPr lang="en-US"/>
        </a:p>
      </dgm:t>
    </dgm:pt>
    <dgm:pt modelId="{91F2D4C1-339B-4AF1-BB69-4E6B77331A92}" type="pres">
      <dgm:prSet presAssocID="{8E58D23E-5F2B-477B-9F2F-105AB79E617D}" presName="sibTrans" presStyleLbl="node1" presStyleIdx="1" presStyleCnt="6"/>
      <dgm:spPr/>
      <dgm:t>
        <a:bodyPr/>
        <a:lstStyle/>
        <a:p>
          <a:endParaRPr lang="en-US"/>
        </a:p>
      </dgm:t>
    </dgm:pt>
    <dgm:pt modelId="{FAC3D0AC-D89B-4346-8560-1581C2EB3CD7}" type="pres">
      <dgm:prSet presAssocID="{80022EEA-26C8-46FB-93E3-5118434A33D8}" presName="dummy" presStyleCnt="0"/>
      <dgm:spPr/>
    </dgm:pt>
    <dgm:pt modelId="{630A3E7C-9CE5-4DF4-A54A-C9A4B85CD36A}" type="pres">
      <dgm:prSet presAssocID="{80022EEA-26C8-46FB-93E3-5118434A33D8}" presName="node" presStyleLbl="revTx" presStyleIdx="2" presStyleCnt="6" custScaleX="146406" custScaleY="77193" custRadScaleRad="99470" custRadScaleInc="-59943">
        <dgm:presLayoutVars>
          <dgm:bulletEnabled val="1"/>
        </dgm:presLayoutVars>
      </dgm:prSet>
      <dgm:spPr/>
      <dgm:t>
        <a:bodyPr/>
        <a:lstStyle/>
        <a:p>
          <a:endParaRPr lang="en-US"/>
        </a:p>
      </dgm:t>
    </dgm:pt>
    <dgm:pt modelId="{76E412F7-543A-4F29-B1EB-A3406BD45CEF}" type="pres">
      <dgm:prSet presAssocID="{BC874DCD-1550-4DAF-B825-41425D67320B}" presName="sibTrans" presStyleLbl="node1" presStyleIdx="2" presStyleCnt="6"/>
      <dgm:spPr/>
      <dgm:t>
        <a:bodyPr/>
        <a:lstStyle/>
        <a:p>
          <a:endParaRPr lang="en-US"/>
        </a:p>
      </dgm:t>
    </dgm:pt>
    <dgm:pt modelId="{8DE5F829-3A36-42FC-9430-77CDEA279467}" type="pres">
      <dgm:prSet presAssocID="{A7BFCAAC-3573-4F22-8DBD-63C8C9E6C83C}" presName="dummy" presStyleCnt="0"/>
      <dgm:spPr/>
    </dgm:pt>
    <dgm:pt modelId="{057A5B28-41A3-4732-AB15-58689279AA98}" type="pres">
      <dgm:prSet presAssocID="{A7BFCAAC-3573-4F22-8DBD-63C8C9E6C83C}" presName="node" presStyleLbl="revTx" presStyleIdx="3" presStyleCnt="6" custScaleX="218672">
        <dgm:presLayoutVars>
          <dgm:bulletEnabled val="1"/>
        </dgm:presLayoutVars>
      </dgm:prSet>
      <dgm:spPr/>
      <dgm:t>
        <a:bodyPr/>
        <a:lstStyle/>
        <a:p>
          <a:endParaRPr lang="en-US"/>
        </a:p>
      </dgm:t>
    </dgm:pt>
    <dgm:pt modelId="{08D747F1-03D1-4D82-BDAD-8C347C3C79B5}" type="pres">
      <dgm:prSet presAssocID="{D4D90032-7BA8-43FB-A743-C421073B19F6}" presName="sibTrans" presStyleLbl="node1" presStyleIdx="3" presStyleCnt="6"/>
      <dgm:spPr/>
      <dgm:t>
        <a:bodyPr/>
        <a:lstStyle/>
        <a:p>
          <a:endParaRPr lang="en-US"/>
        </a:p>
      </dgm:t>
    </dgm:pt>
    <dgm:pt modelId="{BC481E40-7DA8-4262-9C7B-014B56DF8895}" type="pres">
      <dgm:prSet presAssocID="{C024BE0C-57A1-4453-AC53-D55A3D8DA14D}" presName="dummy" presStyleCnt="0"/>
      <dgm:spPr/>
    </dgm:pt>
    <dgm:pt modelId="{1532BFA6-79A8-447E-8D4D-B4345B98657C}" type="pres">
      <dgm:prSet presAssocID="{C024BE0C-57A1-4453-AC53-D55A3D8DA14D}" presName="node" presStyleLbl="revTx" presStyleIdx="4" presStyleCnt="6" custScaleX="174169" custRadScaleRad="103538" custRadScaleInc="15056">
        <dgm:presLayoutVars>
          <dgm:bulletEnabled val="1"/>
        </dgm:presLayoutVars>
      </dgm:prSet>
      <dgm:spPr/>
      <dgm:t>
        <a:bodyPr/>
        <a:lstStyle/>
        <a:p>
          <a:endParaRPr lang="en-US"/>
        </a:p>
      </dgm:t>
    </dgm:pt>
    <dgm:pt modelId="{5ECB3048-E868-4E21-9A45-03B79B21D2F3}" type="pres">
      <dgm:prSet presAssocID="{3EC25F80-201A-4376-9792-53C5AA6A141B}" presName="sibTrans" presStyleLbl="node1" presStyleIdx="4" presStyleCnt="6"/>
      <dgm:spPr/>
      <dgm:t>
        <a:bodyPr/>
        <a:lstStyle/>
        <a:p>
          <a:endParaRPr lang="en-US"/>
        </a:p>
      </dgm:t>
    </dgm:pt>
    <dgm:pt modelId="{72B4E41B-EBE2-4891-A5F1-3B0076B07D2D}" type="pres">
      <dgm:prSet presAssocID="{D4E83B66-41B0-4CF7-8392-EC726CF0B5E6}" presName="dummy" presStyleCnt="0"/>
      <dgm:spPr/>
    </dgm:pt>
    <dgm:pt modelId="{6AF9636F-C4F7-4DED-BFE6-C774C4DB94D0}" type="pres">
      <dgm:prSet presAssocID="{D4E83B66-41B0-4CF7-8392-EC726CF0B5E6}" presName="node" presStyleLbl="revTx" presStyleIdx="5" presStyleCnt="6" custScaleX="178489" custScaleY="114923">
        <dgm:presLayoutVars>
          <dgm:bulletEnabled val="1"/>
        </dgm:presLayoutVars>
      </dgm:prSet>
      <dgm:spPr/>
      <dgm:t>
        <a:bodyPr/>
        <a:lstStyle/>
        <a:p>
          <a:endParaRPr lang="en-US"/>
        </a:p>
      </dgm:t>
    </dgm:pt>
    <dgm:pt modelId="{E6569C39-8E73-456F-8CD7-65CA55E84270}" type="pres">
      <dgm:prSet presAssocID="{19CBDDD5-F671-401F-95F4-2471C71FA130}" presName="sibTrans" presStyleLbl="node1" presStyleIdx="5" presStyleCnt="6"/>
      <dgm:spPr/>
      <dgm:t>
        <a:bodyPr/>
        <a:lstStyle/>
        <a:p>
          <a:endParaRPr lang="en-US"/>
        </a:p>
      </dgm:t>
    </dgm:pt>
  </dgm:ptLst>
  <dgm:cxnLst>
    <dgm:cxn modelId="{05868471-56CE-4BA2-8B04-5B45523E00AB}" type="presOf" srcId="{19CBDDD5-F671-401F-95F4-2471C71FA130}" destId="{E6569C39-8E73-456F-8CD7-65CA55E84270}" srcOrd="0" destOrd="0" presId="urn:microsoft.com/office/officeart/2005/8/layout/cycle1"/>
    <dgm:cxn modelId="{71056D1C-165C-47A8-B5E6-6C302FE4D2BC}" type="presOf" srcId="{BC874DCD-1550-4DAF-B825-41425D67320B}" destId="{76E412F7-543A-4F29-B1EB-A3406BD45CEF}" srcOrd="0" destOrd="0" presId="urn:microsoft.com/office/officeart/2005/8/layout/cycle1"/>
    <dgm:cxn modelId="{D5B7DD29-BDB1-4B57-9C0A-362E5C19F700}" type="presOf" srcId="{6B440A3F-E56C-4AE7-9A28-0552AD5FE0F2}" destId="{5C691248-307D-47A4-873F-D81344A35080}" srcOrd="0" destOrd="0" presId="urn:microsoft.com/office/officeart/2005/8/layout/cycle1"/>
    <dgm:cxn modelId="{41C18C21-3196-4B64-BDDB-16ACFDD26BCD}" srcId="{6B440A3F-E56C-4AE7-9A28-0552AD5FE0F2}" destId="{A7BFCAAC-3573-4F22-8DBD-63C8C9E6C83C}" srcOrd="3" destOrd="0" parTransId="{28FE88AA-7F8C-4865-9B19-574243BAD068}" sibTransId="{D4D90032-7BA8-43FB-A743-C421073B19F6}"/>
    <dgm:cxn modelId="{3CC96A72-AEC2-4401-A9C0-141E27E750BE}" srcId="{6B440A3F-E56C-4AE7-9A28-0552AD5FE0F2}" destId="{80022EEA-26C8-46FB-93E3-5118434A33D8}" srcOrd="2" destOrd="0" parTransId="{C4C04B34-2F71-4EA4-8D09-E031F22C1DC3}" sibTransId="{BC874DCD-1550-4DAF-B825-41425D67320B}"/>
    <dgm:cxn modelId="{8F2807EE-8060-4D1A-A311-66905941D2C3}" type="presOf" srcId="{C6246A09-3ACF-43B7-9C6D-C6C506C35423}" destId="{A7160114-8FC5-4C73-AEC1-508126181A76}" srcOrd="0" destOrd="0" presId="urn:microsoft.com/office/officeart/2005/8/layout/cycle1"/>
    <dgm:cxn modelId="{5AC5BE1B-A4A9-4C8B-A3E3-CC6FA1077A09}" type="presOf" srcId="{C024BE0C-57A1-4453-AC53-D55A3D8DA14D}" destId="{1532BFA6-79A8-447E-8D4D-B4345B98657C}" srcOrd="0" destOrd="0" presId="urn:microsoft.com/office/officeart/2005/8/layout/cycle1"/>
    <dgm:cxn modelId="{123D6D30-BFD5-4584-B536-38DA6D20ECA4}" srcId="{6B440A3F-E56C-4AE7-9A28-0552AD5FE0F2}" destId="{C6246A09-3ACF-43B7-9C6D-C6C506C35423}" srcOrd="0" destOrd="0" parTransId="{6B11A1F6-201F-43BC-BCBA-CEA633C60F24}" sibTransId="{EED60C96-6003-424F-9A2B-03E211D2184D}"/>
    <dgm:cxn modelId="{38452509-4AC3-4548-AEF0-BA8A070BD367}" type="presOf" srcId="{A7BFCAAC-3573-4F22-8DBD-63C8C9E6C83C}" destId="{057A5B28-41A3-4732-AB15-58689279AA98}" srcOrd="0" destOrd="0" presId="urn:microsoft.com/office/officeart/2005/8/layout/cycle1"/>
    <dgm:cxn modelId="{DB8C4E26-EF39-4935-9856-8A300DEC72AA}" type="presOf" srcId="{6C1B3CDC-258A-440C-970B-30DA7F557D01}" destId="{E024EA30-9FE1-42E3-B4EB-C6D2BC6B3D8D}" srcOrd="0" destOrd="0" presId="urn:microsoft.com/office/officeart/2005/8/layout/cycle1"/>
    <dgm:cxn modelId="{B7B102E2-1E58-41D4-904A-32B6CCA7B68D}" type="presOf" srcId="{80022EEA-26C8-46FB-93E3-5118434A33D8}" destId="{630A3E7C-9CE5-4DF4-A54A-C9A4B85CD36A}" srcOrd="0" destOrd="0" presId="urn:microsoft.com/office/officeart/2005/8/layout/cycle1"/>
    <dgm:cxn modelId="{3C5E9701-9A38-4343-9F3A-F1DA55AA518A}" type="presOf" srcId="{D4E83B66-41B0-4CF7-8392-EC726CF0B5E6}" destId="{6AF9636F-C4F7-4DED-BFE6-C774C4DB94D0}" srcOrd="0" destOrd="0" presId="urn:microsoft.com/office/officeart/2005/8/layout/cycle1"/>
    <dgm:cxn modelId="{183A2FA8-3B16-42D3-BEA0-60D961CCB193}" srcId="{6B440A3F-E56C-4AE7-9A28-0552AD5FE0F2}" destId="{C024BE0C-57A1-4453-AC53-D55A3D8DA14D}" srcOrd="4" destOrd="0" parTransId="{7CF69F91-8167-464C-83E8-743E86798DF5}" sibTransId="{3EC25F80-201A-4376-9792-53C5AA6A141B}"/>
    <dgm:cxn modelId="{BE5A62B7-07A9-4CD9-891B-6C203BADF468}" srcId="{6B440A3F-E56C-4AE7-9A28-0552AD5FE0F2}" destId="{D4E83B66-41B0-4CF7-8392-EC726CF0B5E6}" srcOrd="5" destOrd="0" parTransId="{9A3F1A50-837C-4C38-AAF8-E7371880B851}" sibTransId="{19CBDDD5-F671-401F-95F4-2471C71FA130}"/>
    <dgm:cxn modelId="{916DE8E7-1B3C-47C3-9FB5-0AC761C19BB6}" type="presOf" srcId="{EED60C96-6003-424F-9A2B-03E211D2184D}" destId="{2D42F5A3-9AD7-443F-9B54-21CB9F7DF131}" srcOrd="0" destOrd="0" presId="urn:microsoft.com/office/officeart/2005/8/layout/cycle1"/>
    <dgm:cxn modelId="{FEDE891F-F01C-4B22-8E32-EE83D39CC75F}" type="presOf" srcId="{8E58D23E-5F2B-477B-9F2F-105AB79E617D}" destId="{91F2D4C1-339B-4AF1-BB69-4E6B77331A92}" srcOrd="0" destOrd="0" presId="urn:microsoft.com/office/officeart/2005/8/layout/cycle1"/>
    <dgm:cxn modelId="{D209AC57-1421-4159-89C0-582DAB550314}" type="presOf" srcId="{D4D90032-7BA8-43FB-A743-C421073B19F6}" destId="{08D747F1-03D1-4D82-BDAD-8C347C3C79B5}" srcOrd="0" destOrd="0" presId="urn:microsoft.com/office/officeart/2005/8/layout/cycle1"/>
    <dgm:cxn modelId="{393DA843-F894-47F2-A6C4-090A8F4149C6}" srcId="{6B440A3F-E56C-4AE7-9A28-0552AD5FE0F2}" destId="{6C1B3CDC-258A-440C-970B-30DA7F557D01}" srcOrd="1" destOrd="0" parTransId="{B82084A0-7F0E-455C-9885-2E44C9CB1DC5}" sibTransId="{8E58D23E-5F2B-477B-9F2F-105AB79E617D}"/>
    <dgm:cxn modelId="{15ACDDAF-BDFD-43A5-BBA8-0BED63E71A1B}" type="presOf" srcId="{3EC25F80-201A-4376-9792-53C5AA6A141B}" destId="{5ECB3048-E868-4E21-9A45-03B79B21D2F3}" srcOrd="0" destOrd="0" presId="urn:microsoft.com/office/officeart/2005/8/layout/cycle1"/>
    <dgm:cxn modelId="{801C957C-8786-47B2-BC58-274BDC888411}" type="presParOf" srcId="{5C691248-307D-47A4-873F-D81344A35080}" destId="{C3E4056D-AC37-4D38-B686-238B5BA6AE60}" srcOrd="0" destOrd="0" presId="urn:microsoft.com/office/officeart/2005/8/layout/cycle1"/>
    <dgm:cxn modelId="{EA13050D-1821-4959-9355-9A00275A3E0F}" type="presParOf" srcId="{5C691248-307D-47A4-873F-D81344A35080}" destId="{A7160114-8FC5-4C73-AEC1-508126181A76}" srcOrd="1" destOrd="0" presId="urn:microsoft.com/office/officeart/2005/8/layout/cycle1"/>
    <dgm:cxn modelId="{4E8C523C-D537-4A74-B499-B6E6C9224087}" type="presParOf" srcId="{5C691248-307D-47A4-873F-D81344A35080}" destId="{2D42F5A3-9AD7-443F-9B54-21CB9F7DF131}" srcOrd="2" destOrd="0" presId="urn:microsoft.com/office/officeart/2005/8/layout/cycle1"/>
    <dgm:cxn modelId="{D3FCE963-3458-4976-BC91-7E42476BE6A7}" type="presParOf" srcId="{5C691248-307D-47A4-873F-D81344A35080}" destId="{EE557CDB-707C-4F60-8545-3704B38D273D}" srcOrd="3" destOrd="0" presId="urn:microsoft.com/office/officeart/2005/8/layout/cycle1"/>
    <dgm:cxn modelId="{C9C36E80-F199-47A2-AF16-36C9B90A40E9}" type="presParOf" srcId="{5C691248-307D-47A4-873F-D81344A35080}" destId="{E024EA30-9FE1-42E3-B4EB-C6D2BC6B3D8D}" srcOrd="4" destOrd="0" presId="urn:microsoft.com/office/officeart/2005/8/layout/cycle1"/>
    <dgm:cxn modelId="{FF3D9948-FADD-43DE-AEEC-ED7ED2075D3E}" type="presParOf" srcId="{5C691248-307D-47A4-873F-D81344A35080}" destId="{91F2D4C1-339B-4AF1-BB69-4E6B77331A92}" srcOrd="5" destOrd="0" presId="urn:microsoft.com/office/officeart/2005/8/layout/cycle1"/>
    <dgm:cxn modelId="{73FC5C6A-D9B4-436F-989D-747F326B16F3}" type="presParOf" srcId="{5C691248-307D-47A4-873F-D81344A35080}" destId="{FAC3D0AC-D89B-4346-8560-1581C2EB3CD7}" srcOrd="6" destOrd="0" presId="urn:microsoft.com/office/officeart/2005/8/layout/cycle1"/>
    <dgm:cxn modelId="{09132BC6-5642-4059-99C1-E06987212E40}" type="presParOf" srcId="{5C691248-307D-47A4-873F-D81344A35080}" destId="{630A3E7C-9CE5-4DF4-A54A-C9A4B85CD36A}" srcOrd="7" destOrd="0" presId="urn:microsoft.com/office/officeart/2005/8/layout/cycle1"/>
    <dgm:cxn modelId="{56C1ED8E-2A65-4259-BDD2-DD3418C5711E}" type="presParOf" srcId="{5C691248-307D-47A4-873F-D81344A35080}" destId="{76E412F7-543A-4F29-B1EB-A3406BD45CEF}" srcOrd="8" destOrd="0" presId="urn:microsoft.com/office/officeart/2005/8/layout/cycle1"/>
    <dgm:cxn modelId="{D6F74C1E-3AE4-4BAD-9E37-A9C439D4F87E}" type="presParOf" srcId="{5C691248-307D-47A4-873F-D81344A35080}" destId="{8DE5F829-3A36-42FC-9430-77CDEA279467}" srcOrd="9" destOrd="0" presId="urn:microsoft.com/office/officeart/2005/8/layout/cycle1"/>
    <dgm:cxn modelId="{D4228D1B-56EA-44E1-9D14-3680CBC34A7F}" type="presParOf" srcId="{5C691248-307D-47A4-873F-D81344A35080}" destId="{057A5B28-41A3-4732-AB15-58689279AA98}" srcOrd="10" destOrd="0" presId="urn:microsoft.com/office/officeart/2005/8/layout/cycle1"/>
    <dgm:cxn modelId="{89C0CE6A-F374-4A4D-A67F-3263D040E57C}" type="presParOf" srcId="{5C691248-307D-47A4-873F-D81344A35080}" destId="{08D747F1-03D1-4D82-BDAD-8C347C3C79B5}" srcOrd="11" destOrd="0" presId="urn:microsoft.com/office/officeart/2005/8/layout/cycle1"/>
    <dgm:cxn modelId="{E86C03D7-171A-4174-8D9F-BBFF24A63DC1}" type="presParOf" srcId="{5C691248-307D-47A4-873F-D81344A35080}" destId="{BC481E40-7DA8-4262-9C7B-014B56DF8895}" srcOrd="12" destOrd="0" presId="urn:microsoft.com/office/officeart/2005/8/layout/cycle1"/>
    <dgm:cxn modelId="{C142CC8A-FB78-46C4-98EE-37BDB55EAC11}" type="presParOf" srcId="{5C691248-307D-47A4-873F-D81344A35080}" destId="{1532BFA6-79A8-447E-8D4D-B4345B98657C}" srcOrd="13" destOrd="0" presId="urn:microsoft.com/office/officeart/2005/8/layout/cycle1"/>
    <dgm:cxn modelId="{6CF08095-24EF-467B-A0E8-F1C04892ED29}" type="presParOf" srcId="{5C691248-307D-47A4-873F-D81344A35080}" destId="{5ECB3048-E868-4E21-9A45-03B79B21D2F3}" srcOrd="14" destOrd="0" presId="urn:microsoft.com/office/officeart/2005/8/layout/cycle1"/>
    <dgm:cxn modelId="{2CBC97BC-1309-46CB-BAB3-5748756E0167}" type="presParOf" srcId="{5C691248-307D-47A4-873F-D81344A35080}" destId="{72B4E41B-EBE2-4891-A5F1-3B0076B07D2D}" srcOrd="15" destOrd="0" presId="urn:microsoft.com/office/officeart/2005/8/layout/cycle1"/>
    <dgm:cxn modelId="{C5D98B77-4137-44F9-B825-1280CC413CF2}" type="presParOf" srcId="{5C691248-307D-47A4-873F-D81344A35080}" destId="{6AF9636F-C4F7-4DED-BFE6-C774C4DB94D0}" srcOrd="16" destOrd="0" presId="urn:microsoft.com/office/officeart/2005/8/layout/cycle1"/>
    <dgm:cxn modelId="{8E73DBA0-09B5-49D1-9BDD-DBFF0F0499FE}" type="presParOf" srcId="{5C691248-307D-47A4-873F-D81344A35080}" destId="{E6569C39-8E73-456F-8CD7-65CA55E84270}" srcOrd="17" destOrd="0" presId="urn:microsoft.com/office/officeart/2005/8/layout/cycl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EB133CF-C7AF-4AE4-A809-3E7547B1FEAB}" type="doc">
      <dgm:prSet loTypeId="urn:microsoft.com/office/officeart/2005/8/layout/arrow2" loCatId="process" qsTypeId="urn:microsoft.com/office/officeart/2005/8/quickstyle/simple1" qsCatId="simple" csTypeId="urn:microsoft.com/office/officeart/2005/8/colors/accent1_2" csCatId="accent1" phldr="1"/>
      <dgm:spPr/>
    </dgm:pt>
    <dgm:pt modelId="{3A59BA00-3553-400B-ABF2-CEBA6878E65C}">
      <dgm:prSet phldrT="[Text]" custT="1"/>
      <dgm:spPr/>
      <dgm:t>
        <a:bodyPr/>
        <a:lstStyle/>
        <a:p>
          <a:r>
            <a:rPr lang="en-US" sz="1600" b="1" dirty="0" smtClean="0">
              <a:solidFill>
                <a:sysClr val="windowText" lastClr="000000"/>
              </a:solidFill>
              <a:latin typeface="Trebuchet MS" panose="020B0603020202020204" pitchFamily="34" charset="0"/>
            </a:rPr>
            <a:t>Final  Drafts EDPRS 3 &amp; Vision 2050</a:t>
          </a:r>
          <a:endParaRPr lang="en-US" sz="1600" b="1" dirty="0">
            <a:latin typeface="Trebuchet MS" panose="020B0603020202020204" pitchFamily="34" charset="0"/>
          </a:endParaRPr>
        </a:p>
      </dgm:t>
    </dgm:pt>
    <dgm:pt modelId="{51517760-2A44-4E35-B49E-CF96583D664A}" type="parTrans" cxnId="{AC83A4AA-FC43-49A7-AD2E-F2F74CC7BFEA}">
      <dgm:prSet/>
      <dgm:spPr/>
      <dgm:t>
        <a:bodyPr/>
        <a:lstStyle/>
        <a:p>
          <a:endParaRPr lang="en-US"/>
        </a:p>
      </dgm:t>
    </dgm:pt>
    <dgm:pt modelId="{C0D7FF21-2FED-4E05-BD37-50041E91A595}" type="sibTrans" cxnId="{AC83A4AA-FC43-49A7-AD2E-F2F74CC7BFEA}">
      <dgm:prSet/>
      <dgm:spPr/>
      <dgm:t>
        <a:bodyPr/>
        <a:lstStyle/>
        <a:p>
          <a:endParaRPr lang="en-US"/>
        </a:p>
      </dgm:t>
    </dgm:pt>
    <dgm:pt modelId="{169A5CEB-B4FB-4C9F-907E-01FB074425DC}">
      <dgm:prSet phldrT="[Text]" custT="1"/>
      <dgm:spPr/>
      <dgm:t>
        <a:bodyPr/>
        <a:lstStyle/>
        <a:p>
          <a:r>
            <a:rPr lang="en-US" sz="1600" b="1" dirty="0" smtClean="0">
              <a:latin typeface="Trebuchet MS" panose="020B0603020202020204" pitchFamily="34" charset="0"/>
            </a:rPr>
            <a:t>1</a:t>
          </a:r>
          <a:r>
            <a:rPr lang="en-US" sz="1600" b="1" baseline="30000" dirty="0" smtClean="0">
              <a:latin typeface="Trebuchet MS" panose="020B0603020202020204" pitchFamily="34" charset="0"/>
            </a:rPr>
            <a:t>st</a:t>
          </a:r>
          <a:r>
            <a:rPr lang="en-US" sz="1600" b="1" dirty="0" smtClean="0">
              <a:latin typeface="Trebuchet MS" panose="020B0603020202020204" pitchFamily="34" charset="0"/>
            </a:rPr>
            <a:t> Draft EDPRS 3 &amp; Vision 2050</a:t>
          </a:r>
          <a:endParaRPr lang="en-US" sz="1600" b="1" dirty="0">
            <a:latin typeface="Trebuchet MS" panose="020B0603020202020204" pitchFamily="34" charset="0"/>
          </a:endParaRPr>
        </a:p>
      </dgm:t>
    </dgm:pt>
    <dgm:pt modelId="{F94DA579-C4BE-4677-A7FF-B2B29B0993E8}" type="sibTrans" cxnId="{0A26A504-B9E9-4638-AEB4-B3A8F2CFE380}">
      <dgm:prSet/>
      <dgm:spPr/>
      <dgm:t>
        <a:bodyPr/>
        <a:lstStyle/>
        <a:p>
          <a:endParaRPr lang="en-US"/>
        </a:p>
      </dgm:t>
    </dgm:pt>
    <dgm:pt modelId="{3CFCED3B-4F5D-4815-8C7C-2F66819E00D2}" type="parTrans" cxnId="{0A26A504-B9E9-4638-AEB4-B3A8F2CFE380}">
      <dgm:prSet/>
      <dgm:spPr/>
      <dgm:t>
        <a:bodyPr/>
        <a:lstStyle/>
        <a:p>
          <a:endParaRPr lang="en-US"/>
        </a:p>
      </dgm:t>
    </dgm:pt>
    <dgm:pt modelId="{2CF34EA7-32E4-477F-ABDC-D0DC337C8F8C}">
      <dgm:prSet phldrT="[Text]" custT="1"/>
      <dgm:spPr/>
      <dgm:t>
        <a:bodyPr/>
        <a:lstStyle/>
        <a:p>
          <a:pPr algn="just"/>
          <a:endParaRPr lang="en-US" sz="1600" dirty="0"/>
        </a:p>
      </dgm:t>
    </dgm:pt>
    <dgm:pt modelId="{5F952D1B-052A-4130-8420-9988734B568F}" type="sibTrans" cxnId="{56DCE50C-0D7E-43A3-888A-64379B8C7E5B}">
      <dgm:prSet/>
      <dgm:spPr/>
      <dgm:t>
        <a:bodyPr/>
        <a:lstStyle/>
        <a:p>
          <a:endParaRPr lang="en-US"/>
        </a:p>
      </dgm:t>
    </dgm:pt>
    <dgm:pt modelId="{BBD50335-5552-4851-9073-ADC56FAD7BB0}" type="parTrans" cxnId="{56DCE50C-0D7E-43A3-888A-64379B8C7E5B}">
      <dgm:prSet/>
      <dgm:spPr/>
      <dgm:t>
        <a:bodyPr/>
        <a:lstStyle/>
        <a:p>
          <a:endParaRPr lang="en-US"/>
        </a:p>
      </dgm:t>
    </dgm:pt>
    <dgm:pt modelId="{0C0ECD7B-BD1E-4443-9C91-9262731A6D3C}" type="pres">
      <dgm:prSet presAssocID="{8EB133CF-C7AF-4AE4-A809-3E7547B1FEAB}" presName="arrowDiagram" presStyleCnt="0">
        <dgm:presLayoutVars>
          <dgm:chMax val="5"/>
          <dgm:dir/>
          <dgm:resizeHandles val="exact"/>
        </dgm:presLayoutVars>
      </dgm:prSet>
      <dgm:spPr/>
    </dgm:pt>
    <dgm:pt modelId="{46D0511C-2B55-46FC-BE03-49E97A923E89}" type="pres">
      <dgm:prSet presAssocID="{8EB133CF-C7AF-4AE4-A809-3E7547B1FEAB}" presName="arrow" presStyleLbl="bgShp" presStyleIdx="0" presStyleCnt="1" custScaleX="117480" custLinFactNeighborX="-1045" custLinFactNeighborY="2326"/>
      <dgm:spPr/>
    </dgm:pt>
    <dgm:pt modelId="{8C0F1519-89A5-4DE9-A8A9-D04F4E538159}" type="pres">
      <dgm:prSet presAssocID="{8EB133CF-C7AF-4AE4-A809-3E7547B1FEAB}" presName="arrowDiagram3" presStyleCnt="0"/>
      <dgm:spPr/>
    </dgm:pt>
    <dgm:pt modelId="{433919E3-751E-4F68-85F6-54FCFB169CDA}" type="pres">
      <dgm:prSet presAssocID="{169A5CEB-B4FB-4C9F-907E-01FB074425DC}" presName="bullet3a" presStyleLbl="node1" presStyleIdx="0" presStyleCnt="3" custScaleX="168072" custScaleY="198909" custLinFactX="1904" custLinFactY="-100000" custLinFactNeighborX="100000" custLinFactNeighborY="-141829"/>
      <dgm:spPr>
        <a:solidFill>
          <a:srgbClr val="FF0000"/>
        </a:solidFill>
      </dgm:spPr>
      <dgm:t>
        <a:bodyPr/>
        <a:lstStyle/>
        <a:p>
          <a:endParaRPr lang="en-US"/>
        </a:p>
      </dgm:t>
    </dgm:pt>
    <dgm:pt modelId="{6ADBB751-6763-4B16-8633-89C949EF9242}" type="pres">
      <dgm:prSet presAssocID="{169A5CEB-B4FB-4C9F-907E-01FB074425DC}" presName="textBox3a" presStyleLbl="revTx" presStyleIdx="0" presStyleCnt="3" custScaleX="65364" custScaleY="77622" custLinFactX="63227" custLinFactNeighborX="100000" custLinFactNeighborY="-90111">
        <dgm:presLayoutVars>
          <dgm:bulletEnabled val="1"/>
        </dgm:presLayoutVars>
      </dgm:prSet>
      <dgm:spPr/>
      <dgm:t>
        <a:bodyPr/>
        <a:lstStyle/>
        <a:p>
          <a:endParaRPr lang="en-US"/>
        </a:p>
      </dgm:t>
    </dgm:pt>
    <dgm:pt modelId="{64F07038-0D27-49D5-84CC-87E4109C4CDC}" type="pres">
      <dgm:prSet presAssocID="{2CF34EA7-32E4-477F-ABDC-D0DC337C8F8C}" presName="bullet3b" presStyleLbl="node1" presStyleIdx="1" presStyleCnt="3" custScaleX="108558" custScaleY="102845" custLinFactX="-14540" custLinFactNeighborX="-100000" custLinFactNeighborY="6064"/>
      <dgm:spPr/>
      <dgm:t>
        <a:bodyPr/>
        <a:lstStyle/>
        <a:p>
          <a:endParaRPr lang="en-US"/>
        </a:p>
      </dgm:t>
    </dgm:pt>
    <dgm:pt modelId="{0DCEE654-C048-49EA-B248-4DEBFB73FED1}" type="pres">
      <dgm:prSet presAssocID="{2CF34EA7-32E4-477F-ABDC-D0DC337C8F8C}" presName="textBox3b" presStyleLbl="revTx" presStyleIdx="1" presStyleCnt="3" custScaleX="76030" custScaleY="40763" custLinFactNeighborX="52268" custLinFactNeighborY="-24221">
        <dgm:presLayoutVars>
          <dgm:bulletEnabled val="1"/>
        </dgm:presLayoutVars>
      </dgm:prSet>
      <dgm:spPr/>
      <dgm:t>
        <a:bodyPr/>
        <a:lstStyle/>
        <a:p>
          <a:endParaRPr lang="en-US"/>
        </a:p>
      </dgm:t>
    </dgm:pt>
    <dgm:pt modelId="{655B3A7C-9F5A-4499-98F6-710A61F38C4C}" type="pres">
      <dgm:prSet presAssocID="{3A59BA00-3553-400B-ABF2-CEBA6878E65C}" presName="bullet3c" presStyleLbl="node1" presStyleIdx="2" presStyleCnt="3" custScaleX="110481" custScaleY="86430" custLinFactNeighborX="-11084" custLinFactNeighborY="-13051"/>
      <dgm:spPr/>
    </dgm:pt>
    <dgm:pt modelId="{AECBA0D4-D960-4E46-B00E-AA51ECFD04A5}" type="pres">
      <dgm:prSet presAssocID="{3A59BA00-3553-400B-ABF2-CEBA6878E65C}" presName="textBox3c" presStyleLbl="revTx" presStyleIdx="2" presStyleCnt="3" custScaleX="61677" custScaleY="56318" custLinFactNeighborX="90961" custLinFactNeighborY="660">
        <dgm:presLayoutVars>
          <dgm:bulletEnabled val="1"/>
        </dgm:presLayoutVars>
      </dgm:prSet>
      <dgm:spPr/>
      <dgm:t>
        <a:bodyPr/>
        <a:lstStyle/>
        <a:p>
          <a:endParaRPr lang="en-US"/>
        </a:p>
      </dgm:t>
    </dgm:pt>
  </dgm:ptLst>
  <dgm:cxnLst>
    <dgm:cxn modelId="{AE5D2CD7-ECB2-47C3-AD5F-BCD600AB5C7E}" type="presOf" srcId="{2CF34EA7-32E4-477F-ABDC-D0DC337C8F8C}" destId="{0DCEE654-C048-49EA-B248-4DEBFB73FED1}" srcOrd="0" destOrd="0" presId="urn:microsoft.com/office/officeart/2005/8/layout/arrow2"/>
    <dgm:cxn modelId="{AC83A4AA-FC43-49A7-AD2E-F2F74CC7BFEA}" srcId="{8EB133CF-C7AF-4AE4-A809-3E7547B1FEAB}" destId="{3A59BA00-3553-400B-ABF2-CEBA6878E65C}" srcOrd="2" destOrd="0" parTransId="{51517760-2A44-4E35-B49E-CF96583D664A}" sibTransId="{C0D7FF21-2FED-4E05-BD37-50041E91A595}"/>
    <dgm:cxn modelId="{0A26A504-B9E9-4638-AEB4-B3A8F2CFE380}" srcId="{8EB133CF-C7AF-4AE4-A809-3E7547B1FEAB}" destId="{169A5CEB-B4FB-4C9F-907E-01FB074425DC}" srcOrd="0" destOrd="0" parTransId="{3CFCED3B-4F5D-4815-8C7C-2F66819E00D2}" sibTransId="{F94DA579-C4BE-4677-A7FF-B2B29B0993E8}"/>
    <dgm:cxn modelId="{7A820CB8-CE46-4F1E-BCA6-FD35623FEC17}" type="presOf" srcId="{169A5CEB-B4FB-4C9F-907E-01FB074425DC}" destId="{6ADBB751-6763-4B16-8633-89C949EF9242}" srcOrd="0" destOrd="0" presId="urn:microsoft.com/office/officeart/2005/8/layout/arrow2"/>
    <dgm:cxn modelId="{42C69597-A36E-472A-8A68-451CC0DAEB09}" type="presOf" srcId="{3A59BA00-3553-400B-ABF2-CEBA6878E65C}" destId="{AECBA0D4-D960-4E46-B00E-AA51ECFD04A5}" srcOrd="0" destOrd="0" presId="urn:microsoft.com/office/officeart/2005/8/layout/arrow2"/>
    <dgm:cxn modelId="{56DCE50C-0D7E-43A3-888A-64379B8C7E5B}" srcId="{8EB133CF-C7AF-4AE4-A809-3E7547B1FEAB}" destId="{2CF34EA7-32E4-477F-ABDC-D0DC337C8F8C}" srcOrd="1" destOrd="0" parTransId="{BBD50335-5552-4851-9073-ADC56FAD7BB0}" sibTransId="{5F952D1B-052A-4130-8420-9988734B568F}"/>
    <dgm:cxn modelId="{91C056B5-D0BE-41EE-A9F4-CBDE92EB0FF9}" type="presOf" srcId="{8EB133CF-C7AF-4AE4-A809-3E7547B1FEAB}" destId="{0C0ECD7B-BD1E-4443-9C91-9262731A6D3C}" srcOrd="0" destOrd="0" presId="urn:microsoft.com/office/officeart/2005/8/layout/arrow2"/>
    <dgm:cxn modelId="{D828409A-7947-420A-9A36-475A26FC8E15}" type="presParOf" srcId="{0C0ECD7B-BD1E-4443-9C91-9262731A6D3C}" destId="{46D0511C-2B55-46FC-BE03-49E97A923E89}" srcOrd="0" destOrd="0" presId="urn:microsoft.com/office/officeart/2005/8/layout/arrow2"/>
    <dgm:cxn modelId="{FC8FC76D-8FB1-4130-9EE7-EC3FC16E865B}" type="presParOf" srcId="{0C0ECD7B-BD1E-4443-9C91-9262731A6D3C}" destId="{8C0F1519-89A5-4DE9-A8A9-D04F4E538159}" srcOrd="1" destOrd="0" presId="urn:microsoft.com/office/officeart/2005/8/layout/arrow2"/>
    <dgm:cxn modelId="{3F48E054-017F-411F-BD1D-F414CC0365B6}" type="presParOf" srcId="{8C0F1519-89A5-4DE9-A8A9-D04F4E538159}" destId="{433919E3-751E-4F68-85F6-54FCFB169CDA}" srcOrd="0" destOrd="0" presId="urn:microsoft.com/office/officeart/2005/8/layout/arrow2"/>
    <dgm:cxn modelId="{A0F3624F-CB14-444B-915C-19E7B2F5847D}" type="presParOf" srcId="{8C0F1519-89A5-4DE9-A8A9-D04F4E538159}" destId="{6ADBB751-6763-4B16-8633-89C949EF9242}" srcOrd="1" destOrd="0" presId="urn:microsoft.com/office/officeart/2005/8/layout/arrow2"/>
    <dgm:cxn modelId="{FF740800-AD79-4D62-8FBF-1CBD4B681B94}" type="presParOf" srcId="{8C0F1519-89A5-4DE9-A8A9-D04F4E538159}" destId="{64F07038-0D27-49D5-84CC-87E4109C4CDC}" srcOrd="2" destOrd="0" presId="urn:microsoft.com/office/officeart/2005/8/layout/arrow2"/>
    <dgm:cxn modelId="{27A9A7F0-AE96-41E3-80D9-97F6D58EDC95}" type="presParOf" srcId="{8C0F1519-89A5-4DE9-A8A9-D04F4E538159}" destId="{0DCEE654-C048-49EA-B248-4DEBFB73FED1}" srcOrd="3" destOrd="0" presId="urn:microsoft.com/office/officeart/2005/8/layout/arrow2"/>
    <dgm:cxn modelId="{04C9FBCE-1E85-4037-BA2A-754AB57F119D}" type="presParOf" srcId="{8C0F1519-89A5-4DE9-A8A9-D04F4E538159}" destId="{655B3A7C-9F5A-4499-98F6-710A61F38C4C}" srcOrd="4" destOrd="0" presId="urn:microsoft.com/office/officeart/2005/8/layout/arrow2"/>
    <dgm:cxn modelId="{FEC3CA20-49B3-4876-952F-2D40B19F3DCE}" type="presParOf" srcId="{8C0F1519-89A5-4DE9-A8A9-D04F4E538159}" destId="{AECBA0D4-D960-4E46-B00E-AA51ECFD04A5}" srcOrd="5" destOrd="0" presId="urn:microsoft.com/office/officeart/2005/8/layout/arrow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160114-8FC5-4C73-AEC1-508126181A76}">
      <dsp:nvSpPr>
        <dsp:cNvPr id="0" name=""/>
        <dsp:cNvSpPr/>
      </dsp:nvSpPr>
      <dsp:spPr>
        <a:xfrm>
          <a:off x="2932165" y="45309"/>
          <a:ext cx="1606788" cy="10123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dirty="0" smtClean="0">
              <a:solidFill>
                <a:srgbClr val="FF0000"/>
              </a:solidFill>
              <a:effectLst/>
              <a:ea typeface="Calibri"/>
              <a:cs typeface="Times New Roman"/>
            </a:rPr>
            <a:t>STEP 1</a:t>
          </a:r>
        </a:p>
        <a:p>
          <a:pPr lvl="0" algn="ctr" defTabSz="711200">
            <a:lnSpc>
              <a:spcPct val="90000"/>
            </a:lnSpc>
            <a:spcBef>
              <a:spcPct val="0"/>
            </a:spcBef>
            <a:spcAft>
              <a:spcPct val="35000"/>
            </a:spcAft>
          </a:pPr>
          <a:r>
            <a:rPr lang="en-US" sz="1600" b="1" kern="1200" dirty="0" smtClean="0">
              <a:effectLst/>
              <a:ea typeface="Calibri"/>
              <a:cs typeface="Times New Roman"/>
            </a:rPr>
            <a:t>Identifying  citizens’ needs </a:t>
          </a:r>
          <a:endParaRPr lang="en-US" sz="1600" kern="1200" dirty="0"/>
        </a:p>
      </dsp:txBody>
      <dsp:txXfrm>
        <a:off x="2932165" y="45309"/>
        <a:ext cx="1606788" cy="1012328"/>
      </dsp:txXfrm>
    </dsp:sp>
    <dsp:sp modelId="{2D42F5A3-9AD7-443F-9B54-21CB9F7DF131}">
      <dsp:nvSpPr>
        <dsp:cNvPr id="0" name=""/>
        <dsp:cNvSpPr/>
      </dsp:nvSpPr>
      <dsp:spPr>
        <a:xfrm>
          <a:off x="131348" y="36136"/>
          <a:ext cx="4949793" cy="4949793"/>
        </a:xfrm>
        <a:prstGeom prst="circularArrow">
          <a:avLst>
            <a:gd name="adj1" fmla="val 3988"/>
            <a:gd name="adj2" fmla="val 250170"/>
            <a:gd name="adj3" fmla="val 20476832"/>
            <a:gd name="adj4" fmla="val 19199950"/>
            <a:gd name="adj5" fmla="val 4653"/>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024EA30-9FE1-42E3-B4EB-C6D2BC6B3D8D}">
      <dsp:nvSpPr>
        <dsp:cNvPr id="0" name=""/>
        <dsp:cNvSpPr/>
      </dsp:nvSpPr>
      <dsp:spPr>
        <a:xfrm>
          <a:off x="3403377" y="1943005"/>
          <a:ext cx="2925407" cy="10123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dirty="0" smtClean="0">
              <a:solidFill>
                <a:srgbClr val="FF0000"/>
              </a:solidFill>
              <a:ea typeface="Calibri"/>
              <a:cs typeface="Times New Roman"/>
            </a:rPr>
            <a:t>STEP 2</a:t>
          </a:r>
        </a:p>
        <a:p>
          <a:pPr lvl="0" algn="ctr" defTabSz="711200">
            <a:lnSpc>
              <a:spcPct val="90000"/>
            </a:lnSpc>
            <a:spcBef>
              <a:spcPct val="0"/>
            </a:spcBef>
            <a:spcAft>
              <a:spcPct val="35000"/>
            </a:spcAft>
          </a:pPr>
          <a:r>
            <a:rPr lang="en-US" sz="1600" b="1" kern="1200" dirty="0" smtClean="0">
              <a:ea typeface="Calibri"/>
              <a:cs typeface="Times New Roman"/>
            </a:rPr>
            <a:t>First Draft of DDS by aligning the inputs (</a:t>
          </a:r>
          <a:r>
            <a:rPr lang="en-US" sz="1200" b="1" kern="1200" dirty="0" smtClean="0">
              <a:ea typeface="Calibri"/>
              <a:cs typeface="Times New Roman"/>
            </a:rPr>
            <a:t>citizens needs, LED strategies, sector strategies, national targets</a:t>
          </a:r>
          <a:r>
            <a:rPr lang="en-US" sz="1600" b="1" kern="1200" dirty="0" smtClean="0">
              <a:ea typeface="Calibri"/>
              <a:cs typeface="Times New Roman"/>
            </a:rPr>
            <a:t>…)</a:t>
          </a:r>
          <a:endParaRPr lang="en-US" sz="1600" kern="1200" dirty="0"/>
        </a:p>
      </dsp:txBody>
      <dsp:txXfrm>
        <a:off x="3403377" y="1943005"/>
        <a:ext cx="2925407" cy="1012328"/>
      </dsp:txXfrm>
    </dsp:sp>
    <dsp:sp modelId="{91F2D4C1-339B-4AF1-BB69-4E6B77331A92}">
      <dsp:nvSpPr>
        <dsp:cNvPr id="0" name=""/>
        <dsp:cNvSpPr/>
      </dsp:nvSpPr>
      <dsp:spPr>
        <a:xfrm>
          <a:off x="137489" y="3400"/>
          <a:ext cx="4949793" cy="4949793"/>
        </a:xfrm>
        <a:prstGeom prst="circularArrow">
          <a:avLst>
            <a:gd name="adj1" fmla="val 3988"/>
            <a:gd name="adj2" fmla="val 250170"/>
            <a:gd name="adj3" fmla="val 1878437"/>
            <a:gd name="adj4" fmla="val 730790"/>
            <a:gd name="adj5" fmla="val 4653"/>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30A3E7C-9CE5-4DF4-A54A-C9A4B85CD36A}">
      <dsp:nvSpPr>
        <dsp:cNvPr id="0" name=""/>
        <dsp:cNvSpPr/>
      </dsp:nvSpPr>
      <dsp:spPr>
        <a:xfrm>
          <a:off x="3368565" y="3790546"/>
          <a:ext cx="1482110" cy="7814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dirty="0" smtClean="0">
              <a:solidFill>
                <a:srgbClr val="FF0000"/>
              </a:solidFill>
              <a:ea typeface="Calibri"/>
              <a:cs typeface="Times New Roman"/>
            </a:rPr>
            <a:t>STEP 3</a:t>
          </a:r>
        </a:p>
        <a:p>
          <a:pPr lvl="0" algn="ctr" defTabSz="711200">
            <a:lnSpc>
              <a:spcPct val="90000"/>
            </a:lnSpc>
            <a:spcBef>
              <a:spcPct val="0"/>
            </a:spcBef>
            <a:spcAft>
              <a:spcPct val="35000"/>
            </a:spcAft>
          </a:pPr>
          <a:r>
            <a:rPr lang="en-US" sz="1600" b="1" kern="1200" dirty="0" smtClean="0">
              <a:ea typeface="Calibri"/>
              <a:cs typeface="Times New Roman"/>
            </a:rPr>
            <a:t>Public Hearing of the DDS Draft</a:t>
          </a:r>
          <a:endParaRPr lang="en-US" sz="1600" kern="1200" dirty="0"/>
        </a:p>
      </dsp:txBody>
      <dsp:txXfrm>
        <a:off x="3368565" y="3790546"/>
        <a:ext cx="1482110" cy="781447"/>
      </dsp:txXfrm>
    </dsp:sp>
    <dsp:sp modelId="{76E412F7-543A-4F29-B1EB-A3406BD45CEF}">
      <dsp:nvSpPr>
        <dsp:cNvPr id="0" name=""/>
        <dsp:cNvSpPr/>
      </dsp:nvSpPr>
      <dsp:spPr>
        <a:xfrm>
          <a:off x="100768" y="34580"/>
          <a:ext cx="4949793" cy="4949793"/>
        </a:xfrm>
        <a:prstGeom prst="circularArrow">
          <a:avLst>
            <a:gd name="adj1" fmla="val 3988"/>
            <a:gd name="adj2" fmla="val 250170"/>
            <a:gd name="adj3" fmla="val 5141174"/>
            <a:gd name="adj4" fmla="val 3948645"/>
            <a:gd name="adj5" fmla="val 4653"/>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57A5B28-41A3-4732-AB15-58689279AA98}">
      <dsp:nvSpPr>
        <dsp:cNvPr id="0" name=""/>
        <dsp:cNvSpPr/>
      </dsp:nvSpPr>
      <dsp:spPr>
        <a:xfrm>
          <a:off x="367677" y="3961549"/>
          <a:ext cx="2213679" cy="10123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dirty="0" smtClean="0">
              <a:solidFill>
                <a:srgbClr val="FF0000"/>
              </a:solidFill>
              <a:ea typeface="Calibri"/>
              <a:cs typeface="Times New Roman"/>
            </a:rPr>
            <a:t>STEP 4</a:t>
          </a:r>
        </a:p>
        <a:p>
          <a:pPr lvl="0" algn="ctr" defTabSz="711200">
            <a:lnSpc>
              <a:spcPct val="90000"/>
            </a:lnSpc>
            <a:spcBef>
              <a:spcPct val="0"/>
            </a:spcBef>
            <a:spcAft>
              <a:spcPct val="35000"/>
            </a:spcAft>
          </a:pPr>
          <a:r>
            <a:rPr lang="en-US" sz="1600" b="1" kern="1200" dirty="0" smtClean="0">
              <a:ea typeface="Calibri"/>
              <a:cs typeface="Times New Roman"/>
            </a:rPr>
            <a:t>Finalizing the DDS by taken into account the results of the public hearings</a:t>
          </a:r>
          <a:endParaRPr lang="en-US" sz="1600" kern="1200" dirty="0"/>
        </a:p>
      </dsp:txBody>
      <dsp:txXfrm>
        <a:off x="367677" y="3961549"/>
        <a:ext cx="2213679" cy="1012328"/>
      </dsp:txXfrm>
    </dsp:sp>
    <dsp:sp modelId="{08D747F1-03D1-4D82-BDAD-8C347C3C79B5}">
      <dsp:nvSpPr>
        <dsp:cNvPr id="0" name=""/>
        <dsp:cNvSpPr/>
      </dsp:nvSpPr>
      <dsp:spPr>
        <a:xfrm>
          <a:off x="125870" y="29613"/>
          <a:ext cx="4949793" cy="4949793"/>
        </a:xfrm>
        <a:prstGeom prst="circularArrow">
          <a:avLst>
            <a:gd name="adj1" fmla="val 3988"/>
            <a:gd name="adj2" fmla="val 250170"/>
            <a:gd name="adj3" fmla="val 9956553"/>
            <a:gd name="adj4" fmla="val 8392712"/>
            <a:gd name="adj5" fmla="val 4653"/>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532BFA6-79A8-447E-8D4D-B4345B98657C}">
      <dsp:nvSpPr>
        <dsp:cNvPr id="0" name=""/>
        <dsp:cNvSpPr/>
      </dsp:nvSpPr>
      <dsp:spPr>
        <a:xfrm>
          <a:off x="-537585" y="1880452"/>
          <a:ext cx="1763163" cy="10123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dirty="0" smtClean="0">
              <a:solidFill>
                <a:srgbClr val="FF0000"/>
              </a:solidFill>
            </a:rPr>
            <a:t>STEP 5</a:t>
          </a:r>
        </a:p>
        <a:p>
          <a:pPr lvl="0" algn="ctr" defTabSz="711200">
            <a:lnSpc>
              <a:spcPct val="90000"/>
            </a:lnSpc>
            <a:spcBef>
              <a:spcPct val="0"/>
            </a:spcBef>
            <a:spcAft>
              <a:spcPct val="35000"/>
            </a:spcAft>
          </a:pPr>
          <a:r>
            <a:rPr lang="en-US" sz="1600" b="1" kern="1200" dirty="0" smtClean="0"/>
            <a:t>Public Information of the final DDS</a:t>
          </a:r>
          <a:endParaRPr lang="en-US" sz="1600" kern="1200" dirty="0"/>
        </a:p>
      </dsp:txBody>
      <dsp:txXfrm>
        <a:off x="-537585" y="1880452"/>
        <a:ext cx="1763163" cy="1012328"/>
      </dsp:txXfrm>
    </dsp:sp>
    <dsp:sp modelId="{5ECB3048-E868-4E21-9A45-03B79B21D2F3}">
      <dsp:nvSpPr>
        <dsp:cNvPr id="0" name=""/>
        <dsp:cNvSpPr/>
      </dsp:nvSpPr>
      <dsp:spPr>
        <a:xfrm>
          <a:off x="124545" y="41959"/>
          <a:ext cx="4949793" cy="4949793"/>
        </a:xfrm>
        <a:prstGeom prst="circularArrow">
          <a:avLst>
            <a:gd name="adj1" fmla="val 3988"/>
            <a:gd name="adj2" fmla="val 250170"/>
            <a:gd name="adj3" fmla="val 12813742"/>
            <a:gd name="adj4" fmla="val 11780860"/>
            <a:gd name="adj5" fmla="val 4653"/>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AF9636F-C4F7-4DED-BFE6-C774C4DB94D0}">
      <dsp:nvSpPr>
        <dsp:cNvPr id="0" name=""/>
        <dsp:cNvSpPr/>
      </dsp:nvSpPr>
      <dsp:spPr>
        <a:xfrm>
          <a:off x="571069" y="-30225"/>
          <a:ext cx="1806895" cy="11633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kern="1200" dirty="0" smtClean="0">
              <a:solidFill>
                <a:srgbClr val="FF0000"/>
              </a:solidFill>
            </a:rPr>
            <a:t>STEP 6</a:t>
          </a:r>
        </a:p>
        <a:p>
          <a:pPr lvl="0" algn="ctr" defTabSz="622300">
            <a:lnSpc>
              <a:spcPct val="90000"/>
            </a:lnSpc>
            <a:spcBef>
              <a:spcPct val="0"/>
            </a:spcBef>
            <a:spcAft>
              <a:spcPct val="35000"/>
            </a:spcAft>
          </a:pPr>
          <a:r>
            <a:rPr lang="en-US" sz="1400" b="1" kern="1200" dirty="0" smtClean="0"/>
            <a:t>Monitoring of the DDP/ Midterm Evaluation -  Revision of the DDS</a:t>
          </a:r>
          <a:endParaRPr lang="en-US" sz="1400" b="1" kern="1200" dirty="0">
            <a:solidFill>
              <a:srgbClr val="FF0000"/>
            </a:solidFill>
          </a:endParaRPr>
        </a:p>
      </dsp:txBody>
      <dsp:txXfrm>
        <a:off x="571069" y="-30225"/>
        <a:ext cx="1806895" cy="1163398"/>
      </dsp:txXfrm>
    </dsp:sp>
    <dsp:sp modelId="{E6569C39-8E73-456F-8CD7-65CA55E84270}">
      <dsp:nvSpPr>
        <dsp:cNvPr id="0" name=""/>
        <dsp:cNvSpPr/>
      </dsp:nvSpPr>
      <dsp:spPr>
        <a:xfrm>
          <a:off x="130141" y="34697"/>
          <a:ext cx="4949793" cy="4949793"/>
        </a:xfrm>
        <a:prstGeom prst="circularArrow">
          <a:avLst>
            <a:gd name="adj1" fmla="val 3988"/>
            <a:gd name="adj2" fmla="val 250170"/>
            <a:gd name="adj3" fmla="val 16448953"/>
            <a:gd name="adj4" fmla="val 15854169"/>
            <a:gd name="adj5" fmla="val 4653"/>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D0511C-2B55-46FC-BE03-49E97A923E89}">
      <dsp:nvSpPr>
        <dsp:cNvPr id="0" name=""/>
        <dsp:cNvSpPr/>
      </dsp:nvSpPr>
      <dsp:spPr>
        <a:xfrm>
          <a:off x="344122" y="0"/>
          <a:ext cx="7746443" cy="4121150"/>
        </a:xfrm>
        <a:prstGeom prst="swooshArrow">
          <a:avLst>
            <a:gd name="adj1" fmla="val 25000"/>
            <a:gd name="adj2" fmla="val 2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33919E3-751E-4F68-85F6-54FCFB169CDA}">
      <dsp:nvSpPr>
        <dsp:cNvPr id="0" name=""/>
        <dsp:cNvSpPr/>
      </dsp:nvSpPr>
      <dsp:spPr>
        <a:xfrm>
          <a:off x="1943100" y="2345041"/>
          <a:ext cx="288142" cy="341009"/>
        </a:xfrm>
        <a:prstGeom prst="ellipse">
          <a:avLst/>
        </a:prstGeom>
        <a:solidFill>
          <a:srgbClr val="FF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ADBB751-6763-4B16-8633-89C949EF9242}">
      <dsp:nvSpPr>
        <dsp:cNvPr id="0" name=""/>
        <dsp:cNvSpPr/>
      </dsp:nvSpPr>
      <dsp:spPr>
        <a:xfrm>
          <a:off x="4686297" y="1990166"/>
          <a:ext cx="1004229" cy="9244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0842" tIns="0" rIns="0" bIns="0" numCol="1" spcCol="1270" anchor="t" anchorCtr="0">
          <a:noAutofit/>
        </a:bodyPr>
        <a:lstStyle/>
        <a:p>
          <a:pPr lvl="0" algn="l" defTabSz="711200">
            <a:lnSpc>
              <a:spcPct val="90000"/>
            </a:lnSpc>
            <a:spcBef>
              <a:spcPct val="0"/>
            </a:spcBef>
            <a:spcAft>
              <a:spcPct val="35000"/>
            </a:spcAft>
          </a:pPr>
          <a:r>
            <a:rPr lang="en-US" sz="1600" b="1" kern="1200" dirty="0" smtClean="0">
              <a:latin typeface="Trebuchet MS" panose="020B0603020202020204" pitchFamily="34" charset="0"/>
            </a:rPr>
            <a:t>1</a:t>
          </a:r>
          <a:r>
            <a:rPr lang="en-US" sz="1600" b="1" kern="1200" baseline="30000" dirty="0" smtClean="0">
              <a:latin typeface="Trebuchet MS" panose="020B0603020202020204" pitchFamily="34" charset="0"/>
            </a:rPr>
            <a:t>st</a:t>
          </a:r>
          <a:r>
            <a:rPr lang="en-US" sz="1600" b="1" kern="1200" dirty="0" smtClean="0">
              <a:latin typeface="Trebuchet MS" panose="020B0603020202020204" pitchFamily="34" charset="0"/>
            </a:rPr>
            <a:t> Draft EDPRS 3 &amp; Vision 2050</a:t>
          </a:r>
          <a:endParaRPr lang="en-US" sz="1600" b="1" kern="1200" dirty="0">
            <a:latin typeface="Trebuchet MS" panose="020B0603020202020204" pitchFamily="34" charset="0"/>
          </a:endParaRPr>
        </a:p>
      </dsp:txBody>
      <dsp:txXfrm>
        <a:off x="4686297" y="1990166"/>
        <a:ext cx="1004229" cy="924487"/>
      </dsp:txXfrm>
    </dsp:sp>
    <dsp:sp modelId="{64F07038-0D27-49D5-84CC-87E4109C4CDC}">
      <dsp:nvSpPr>
        <dsp:cNvPr id="0" name=""/>
        <dsp:cNvSpPr/>
      </dsp:nvSpPr>
      <dsp:spPr>
        <a:xfrm>
          <a:off x="2971801" y="1738673"/>
          <a:ext cx="336432" cy="318727"/>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DCEE654-C048-49EA-B248-4DEBFB73FED1}">
      <dsp:nvSpPr>
        <dsp:cNvPr id="0" name=""/>
        <dsp:cNvSpPr/>
      </dsp:nvSpPr>
      <dsp:spPr>
        <a:xfrm>
          <a:off x="4511806" y="2000251"/>
          <a:ext cx="1203191" cy="9138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4215" tIns="0" rIns="0" bIns="0" numCol="1" spcCol="1270" anchor="t" anchorCtr="0">
          <a:noAutofit/>
        </a:bodyPr>
        <a:lstStyle/>
        <a:p>
          <a:pPr lvl="0" algn="just" defTabSz="711200">
            <a:lnSpc>
              <a:spcPct val="90000"/>
            </a:lnSpc>
            <a:spcBef>
              <a:spcPct val="0"/>
            </a:spcBef>
            <a:spcAft>
              <a:spcPct val="35000"/>
            </a:spcAft>
          </a:pPr>
          <a:endParaRPr lang="en-US" sz="1600" kern="1200" dirty="0"/>
        </a:p>
      </dsp:txBody>
      <dsp:txXfrm>
        <a:off x="4511806" y="2000251"/>
        <a:ext cx="1203191" cy="913867"/>
      </dsp:txXfrm>
    </dsp:sp>
    <dsp:sp modelId="{655B3A7C-9F5A-4499-98F6-710A61F38C4C}">
      <dsp:nvSpPr>
        <dsp:cNvPr id="0" name=""/>
        <dsp:cNvSpPr/>
      </dsp:nvSpPr>
      <dsp:spPr>
        <a:xfrm>
          <a:off x="5089967" y="1015794"/>
          <a:ext cx="473521" cy="37043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ECBA0D4-D960-4E46-B00E-AA51ECFD04A5}">
      <dsp:nvSpPr>
        <dsp:cNvPr id="0" name=""/>
        <dsp:cNvSpPr/>
      </dsp:nvSpPr>
      <dsp:spPr>
        <a:xfrm>
          <a:off x="7116945" y="1901424"/>
          <a:ext cx="976051" cy="16130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7106" tIns="0" rIns="0" bIns="0" numCol="1" spcCol="1270" anchor="t" anchorCtr="0">
          <a:noAutofit/>
        </a:bodyPr>
        <a:lstStyle/>
        <a:p>
          <a:pPr lvl="0" algn="l" defTabSz="711200">
            <a:lnSpc>
              <a:spcPct val="90000"/>
            </a:lnSpc>
            <a:spcBef>
              <a:spcPct val="0"/>
            </a:spcBef>
            <a:spcAft>
              <a:spcPct val="35000"/>
            </a:spcAft>
          </a:pPr>
          <a:r>
            <a:rPr lang="en-US" sz="1600" b="1" kern="1200" dirty="0" smtClean="0">
              <a:solidFill>
                <a:sysClr val="windowText" lastClr="000000"/>
              </a:solidFill>
              <a:latin typeface="Trebuchet MS" panose="020B0603020202020204" pitchFamily="34" charset="0"/>
            </a:rPr>
            <a:t>Final  Drafts EDPRS 3 &amp; Vision 2050</a:t>
          </a:r>
          <a:endParaRPr lang="en-US" sz="1600" b="1" kern="1200" dirty="0">
            <a:latin typeface="Trebuchet MS" panose="020B0603020202020204" pitchFamily="34" charset="0"/>
          </a:endParaRPr>
        </a:p>
      </dsp:txBody>
      <dsp:txXfrm>
        <a:off x="7116945" y="1901424"/>
        <a:ext cx="976051" cy="1613059"/>
      </dsp:txXfrm>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 y="5"/>
            <a:ext cx="2972547" cy="496809"/>
          </a:xfrm>
          <a:prstGeom prst="rect">
            <a:avLst/>
          </a:prstGeom>
        </p:spPr>
        <p:txBody>
          <a:bodyPr vert="horz" lIns="91028" tIns="45514" rIns="91028" bIns="45514" rtlCol="0"/>
          <a:lstStyle>
            <a:lvl1pPr algn="l">
              <a:defRPr sz="1200"/>
            </a:lvl1pPr>
          </a:lstStyle>
          <a:p>
            <a:endParaRPr lang="en-GB" dirty="0"/>
          </a:p>
        </p:txBody>
      </p:sp>
      <p:sp>
        <p:nvSpPr>
          <p:cNvPr id="3" name="Date Placeholder 2"/>
          <p:cNvSpPr>
            <a:spLocks noGrp="1"/>
          </p:cNvSpPr>
          <p:nvPr>
            <p:ph type="dt" sz="quarter" idx="1"/>
          </p:nvPr>
        </p:nvSpPr>
        <p:spPr>
          <a:xfrm>
            <a:off x="3883854" y="5"/>
            <a:ext cx="2972547" cy="496809"/>
          </a:xfrm>
          <a:prstGeom prst="rect">
            <a:avLst/>
          </a:prstGeom>
        </p:spPr>
        <p:txBody>
          <a:bodyPr vert="horz" lIns="91028" tIns="45514" rIns="91028" bIns="45514" rtlCol="0"/>
          <a:lstStyle>
            <a:lvl1pPr algn="r">
              <a:defRPr sz="1200"/>
            </a:lvl1pPr>
          </a:lstStyle>
          <a:p>
            <a:fld id="{FE40ABB2-ADB9-4633-A460-1CEEA628213D}" type="datetimeFigureOut">
              <a:rPr lang="en-GB" smtClean="0"/>
              <a:pPr/>
              <a:t>02/06/2017</a:t>
            </a:fld>
            <a:endParaRPr lang="en-GB" dirty="0"/>
          </a:p>
        </p:txBody>
      </p:sp>
      <p:sp>
        <p:nvSpPr>
          <p:cNvPr id="4" name="Footer Placeholder 3"/>
          <p:cNvSpPr>
            <a:spLocks noGrp="1"/>
          </p:cNvSpPr>
          <p:nvPr>
            <p:ph type="ftr" sz="quarter" idx="2"/>
          </p:nvPr>
        </p:nvSpPr>
        <p:spPr>
          <a:xfrm>
            <a:off x="5" y="9428248"/>
            <a:ext cx="2972547" cy="496809"/>
          </a:xfrm>
          <a:prstGeom prst="rect">
            <a:avLst/>
          </a:prstGeom>
        </p:spPr>
        <p:txBody>
          <a:bodyPr vert="horz" lIns="91028" tIns="45514" rIns="91028" bIns="45514"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83854" y="9428248"/>
            <a:ext cx="2972547" cy="496809"/>
          </a:xfrm>
          <a:prstGeom prst="rect">
            <a:avLst/>
          </a:prstGeom>
        </p:spPr>
        <p:txBody>
          <a:bodyPr vert="horz" lIns="91028" tIns="45514" rIns="91028" bIns="45514" rtlCol="0" anchor="b"/>
          <a:lstStyle>
            <a:lvl1pPr algn="r">
              <a:defRPr sz="1200"/>
            </a:lvl1pPr>
          </a:lstStyle>
          <a:p>
            <a:fld id="{C7444B90-8DD3-46F6-A932-6C7FD0CC625C}" type="slidenum">
              <a:rPr lang="en-GB" smtClean="0"/>
              <a:pPr/>
              <a:t>‹#›</a:t>
            </a:fld>
            <a:endParaRPr lang="en-GB" dirty="0"/>
          </a:p>
        </p:txBody>
      </p:sp>
    </p:spTree>
    <p:extLst>
      <p:ext uri="{BB962C8B-B14F-4D97-AF65-F5344CB8AC3E}">
        <p14:creationId xmlns:p14="http://schemas.microsoft.com/office/powerpoint/2010/main" val="3194665945"/>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4"/>
            <a:ext cx="2971800" cy="496332"/>
          </a:xfrm>
          <a:prstGeom prst="rect">
            <a:avLst/>
          </a:prstGeom>
        </p:spPr>
        <p:txBody>
          <a:bodyPr vert="horz" lIns="91028" tIns="45514" rIns="91028" bIns="45514" rtlCol="0"/>
          <a:lstStyle>
            <a:lvl1pPr algn="l">
              <a:defRPr sz="1200"/>
            </a:lvl1pPr>
          </a:lstStyle>
          <a:p>
            <a:endParaRPr lang="en-GB" dirty="0"/>
          </a:p>
        </p:txBody>
      </p:sp>
      <p:sp>
        <p:nvSpPr>
          <p:cNvPr id="3" name="Date Placeholder 2"/>
          <p:cNvSpPr>
            <a:spLocks noGrp="1"/>
          </p:cNvSpPr>
          <p:nvPr>
            <p:ph type="dt" idx="1"/>
          </p:nvPr>
        </p:nvSpPr>
        <p:spPr>
          <a:xfrm>
            <a:off x="3884618" y="4"/>
            <a:ext cx="2971800" cy="496332"/>
          </a:xfrm>
          <a:prstGeom prst="rect">
            <a:avLst/>
          </a:prstGeom>
        </p:spPr>
        <p:txBody>
          <a:bodyPr vert="horz" lIns="91028" tIns="45514" rIns="91028" bIns="45514" rtlCol="0"/>
          <a:lstStyle>
            <a:lvl1pPr algn="r">
              <a:defRPr sz="1200"/>
            </a:lvl1pPr>
          </a:lstStyle>
          <a:p>
            <a:fld id="{6378E5AF-685E-4D38-9FE6-725B99A96CA6}" type="datetimeFigureOut">
              <a:rPr lang="en-GB" smtClean="0"/>
              <a:pPr/>
              <a:t>02/06/2017</a:t>
            </a:fld>
            <a:endParaRPr lang="en-GB" dirty="0"/>
          </a:p>
        </p:txBody>
      </p:sp>
      <p:sp>
        <p:nvSpPr>
          <p:cNvPr id="4" name="Slide Image Placeholder 3"/>
          <p:cNvSpPr>
            <a:spLocks noGrp="1" noRot="1" noChangeAspect="1"/>
          </p:cNvSpPr>
          <p:nvPr>
            <p:ph type="sldImg" idx="2"/>
          </p:nvPr>
        </p:nvSpPr>
        <p:spPr>
          <a:xfrm>
            <a:off x="947738" y="744538"/>
            <a:ext cx="4962525" cy="3722687"/>
          </a:xfrm>
          <a:prstGeom prst="rect">
            <a:avLst/>
          </a:prstGeom>
          <a:noFill/>
          <a:ln w="12700">
            <a:solidFill>
              <a:prstClr val="black"/>
            </a:solidFill>
          </a:ln>
        </p:spPr>
        <p:txBody>
          <a:bodyPr vert="horz" lIns="91028" tIns="45514" rIns="91028" bIns="45514" rtlCol="0" anchor="ctr"/>
          <a:lstStyle/>
          <a:p>
            <a:endParaRPr lang="en-GB" dirty="0"/>
          </a:p>
        </p:txBody>
      </p:sp>
      <p:sp>
        <p:nvSpPr>
          <p:cNvPr id="5" name="Notes Placeholder 4"/>
          <p:cNvSpPr>
            <a:spLocks noGrp="1"/>
          </p:cNvSpPr>
          <p:nvPr>
            <p:ph type="body" sz="quarter" idx="3"/>
          </p:nvPr>
        </p:nvSpPr>
        <p:spPr>
          <a:xfrm>
            <a:off x="685801" y="4715154"/>
            <a:ext cx="5486400" cy="4466987"/>
          </a:xfrm>
          <a:prstGeom prst="rect">
            <a:avLst/>
          </a:prstGeom>
        </p:spPr>
        <p:txBody>
          <a:bodyPr vert="horz" lIns="91028" tIns="45514" rIns="91028" bIns="4551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4" y="9428587"/>
            <a:ext cx="2971800" cy="496332"/>
          </a:xfrm>
          <a:prstGeom prst="rect">
            <a:avLst/>
          </a:prstGeom>
        </p:spPr>
        <p:txBody>
          <a:bodyPr vert="horz" lIns="91028" tIns="45514" rIns="91028" bIns="45514"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8" y="9428587"/>
            <a:ext cx="2971800" cy="496332"/>
          </a:xfrm>
          <a:prstGeom prst="rect">
            <a:avLst/>
          </a:prstGeom>
        </p:spPr>
        <p:txBody>
          <a:bodyPr vert="horz" lIns="91028" tIns="45514" rIns="91028" bIns="45514" rtlCol="0" anchor="b"/>
          <a:lstStyle>
            <a:lvl1pPr algn="r">
              <a:defRPr sz="1200"/>
            </a:lvl1pPr>
          </a:lstStyle>
          <a:p>
            <a:fld id="{0CD675E0-7974-4708-B057-C92B3A6C559E}" type="slidenum">
              <a:rPr lang="en-GB" smtClean="0"/>
              <a:pPr/>
              <a:t>‹#›</a:t>
            </a:fld>
            <a:endParaRPr lang="en-GB" dirty="0"/>
          </a:p>
        </p:txBody>
      </p:sp>
    </p:spTree>
    <p:extLst>
      <p:ext uri="{BB962C8B-B14F-4D97-AF65-F5344CB8AC3E}">
        <p14:creationId xmlns:p14="http://schemas.microsoft.com/office/powerpoint/2010/main" val="1432749808"/>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p:spPr>
        <p:txBody>
          <a:bodyPr/>
          <a:lstStyle/>
          <a:p>
            <a:fld id="{03D961A8-9680-4CB6-AD42-0CC33428E3B2}" type="slidenum">
              <a:rPr lang="en-GB"/>
              <a:pPr/>
              <a:t>1</a:t>
            </a:fld>
            <a:endParaRPr lang="en-GB" dirty="0"/>
          </a:p>
        </p:txBody>
      </p:sp>
      <p:sp>
        <p:nvSpPr>
          <p:cNvPr id="10243" name="Rectangle 2"/>
          <p:cNvSpPr>
            <a:spLocks noGrp="1" noRot="1" noChangeAspect="1" noChangeArrowheads="1" noTextEdit="1"/>
          </p:cNvSpPr>
          <p:nvPr>
            <p:ph type="sldImg"/>
          </p:nvPr>
        </p:nvSpPr>
        <p:spPr>
          <a:ln/>
        </p:spPr>
      </p:sp>
      <p:sp>
        <p:nvSpPr>
          <p:cNvPr id="10244" name="Rectangle 3"/>
          <p:cNvSpPr>
            <a:spLocks noGrp="1" noChangeArrowheads="1"/>
          </p:cNvSpPr>
          <p:nvPr>
            <p:ph type="body" idx="1"/>
          </p:nvPr>
        </p:nvSpPr>
        <p:spPr>
          <a:noFill/>
          <a:ln/>
        </p:spPr>
        <p:txBody>
          <a:bodyPr/>
          <a:lstStyle/>
          <a:p>
            <a:pPr eaLnBrk="1" hangingPunct="1"/>
            <a:endParaRPr lang="fr-FR" dirty="0" smtClean="0">
              <a:latin typeface="Arial" charset="0"/>
            </a:endParaRPr>
          </a:p>
        </p:txBody>
      </p:sp>
    </p:spTree>
    <p:extLst>
      <p:ext uri="{BB962C8B-B14F-4D97-AF65-F5344CB8AC3E}">
        <p14:creationId xmlns:p14="http://schemas.microsoft.com/office/powerpoint/2010/main" val="34772677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ltLang="en-US" dirty="0" smtClean="0"/>
          </a:p>
        </p:txBody>
      </p:sp>
      <p:sp>
        <p:nvSpPr>
          <p:cNvPr id="44036" name="Slide Number Placeholder 3"/>
          <p:cNvSpPr>
            <a:spLocks noGrp="1"/>
          </p:cNvSpPr>
          <p:nvPr>
            <p:ph type="sldNum" sz="quarter" idx="5"/>
          </p:nvPr>
        </p:nvSpPr>
        <p:spPr bwMode="auto">
          <a:noFill/>
          <a:ln>
            <a:miter lim="800000"/>
            <a:headEnd/>
            <a:tailEnd/>
          </a:ln>
        </p:spPr>
        <p:txBody>
          <a:bodyPr/>
          <a:lstStyle/>
          <a:p>
            <a:fld id="{238E7AA8-AF65-4AC7-82AC-0BA9932D104F}" type="slidenum">
              <a:rPr lang="en-US" altLang="en-US"/>
              <a:pPr/>
              <a:t>16</a:t>
            </a:fld>
            <a:endParaRPr lang="en-US" altLang="en-US" dirty="0"/>
          </a:p>
        </p:txBody>
      </p:sp>
    </p:spTree>
    <p:extLst>
      <p:ext uri="{BB962C8B-B14F-4D97-AF65-F5344CB8AC3E}">
        <p14:creationId xmlns:p14="http://schemas.microsoft.com/office/powerpoint/2010/main" val="30752267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AD33EA4-7868-4CC2-9283-45B454DD3A9D}" type="datetime1">
              <a:rPr lang="en-GB" smtClean="0">
                <a:solidFill>
                  <a:prstClr val="black">
                    <a:tint val="75000"/>
                  </a:prstClr>
                </a:solidFill>
              </a:rPr>
              <a:pPr/>
              <a:t>02/06/2017</a:t>
            </a:fld>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GB"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7FECEA0-1A88-44E7-AC82-D7E461A057E0}"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val="12222679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3B96DD0-3F74-44B8-B360-1F5ACCEE3C6C}" type="datetime1">
              <a:rPr lang="en-GB" smtClean="0">
                <a:solidFill>
                  <a:prstClr val="black">
                    <a:tint val="75000"/>
                  </a:prstClr>
                </a:solidFill>
              </a:rPr>
              <a:pPr/>
              <a:t>02/06/2017</a:t>
            </a:fld>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GB"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7FECEA0-1A88-44E7-AC82-D7E461A057E0}" type="slidenum">
              <a:rPr lang="en-GB" smtClean="0">
                <a:solidFill>
                  <a:prstClr val="black">
                    <a:tint val="75000"/>
                  </a:prstClr>
                </a:solidFill>
              </a:rPr>
              <a:pPr/>
              <a:t>‹#›</a:t>
            </a:fld>
            <a:endParaRPr lang="en-GB" dirty="0">
              <a:solidFill>
                <a:prstClr val="black">
                  <a:tint val="75000"/>
                </a:prstClr>
              </a:solidFill>
            </a:endParaRPr>
          </a:p>
        </p:txBody>
      </p:sp>
      <p:sp>
        <p:nvSpPr>
          <p:cNvPr id="7" name="Slide Number Placeholder 5"/>
          <p:cNvSpPr txBox="1">
            <a:spLocks/>
          </p:cNvSpPr>
          <p:nvPr userDrawn="1"/>
        </p:nvSpPr>
        <p:spPr>
          <a:xfrm>
            <a:off x="7010400" y="6416675"/>
            <a:ext cx="1981200" cy="365125"/>
          </a:xfrm>
          <a:prstGeom prst="rect">
            <a:avLst/>
          </a:prstGeom>
        </p:spPr>
        <p:txBody>
          <a:bodyPr vert="horz" lIns="91440" tIns="45720" rIns="91440" bIns="45720" rtlCol="0" anchor="ctr"/>
          <a:lstStyle>
            <a:defPPr>
              <a:defRPr lang="en-US"/>
            </a:defPPr>
            <a:lvl1pPr marL="0" algn="r" defTabSz="914400" rtl="0" eaLnBrk="1" fontAlgn="base" latinLnBrk="0" hangingPunct="1">
              <a:spcBef>
                <a:spcPct val="0"/>
              </a:spcBef>
              <a:spcAft>
                <a:spcPct val="0"/>
              </a:spcAft>
              <a:defRPr lang="en-US" sz="1400" kern="1200">
                <a:solidFill>
                  <a:prstClr val="black"/>
                </a:solidFill>
                <a:latin typeface="Calibri"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8665886-D864-4448-8154-3BFC0D0408F3}" type="slidenum">
              <a:rPr lang="en-GB" smtClean="0"/>
              <a:pPr>
                <a:defRPr/>
              </a:pPr>
              <a:t>‹#›</a:t>
            </a:fld>
            <a:endParaRPr lang="en-GB" dirty="0"/>
          </a:p>
        </p:txBody>
      </p:sp>
      <p:sp>
        <p:nvSpPr>
          <p:cNvPr id="8" name="Straight Connector 7"/>
          <p:cNvSpPr>
            <a:spLocks noChangeShapeType="1"/>
          </p:cNvSpPr>
          <p:nvPr userDrawn="1"/>
        </p:nvSpPr>
        <p:spPr bwMode="auto">
          <a:xfrm>
            <a:off x="1219200" y="1066800"/>
            <a:ext cx="7680325" cy="0"/>
          </a:xfrm>
          <a:prstGeom prst="line">
            <a:avLst/>
          </a:prstGeom>
          <a:ln w="57150">
            <a:solidFill>
              <a:srgbClr val="92D050"/>
            </a:solidFill>
            <a:headEnd type="none" w="med" len="med"/>
            <a:tailEnd type="none" w="med" len="med"/>
          </a:ln>
        </p:spPr>
        <p:style>
          <a:lnRef idx="1">
            <a:schemeClr val="accent2"/>
          </a:lnRef>
          <a:fillRef idx="0">
            <a:schemeClr val="accent2"/>
          </a:fillRef>
          <a:effectRef idx="0">
            <a:schemeClr val="accent2"/>
          </a:effectRef>
          <a:fontRef idx="minor">
            <a:schemeClr val="tx1"/>
          </a:fontRef>
        </p:style>
        <p:txBody>
          <a:bodyPr/>
          <a:lstStyle/>
          <a:p>
            <a:pPr>
              <a:defRPr/>
            </a:pPr>
            <a:endParaRPr lang="en-US" dirty="0">
              <a:ln>
                <a:solidFill>
                  <a:prstClr val="black"/>
                </a:solidFill>
              </a:ln>
              <a:solidFill>
                <a:prstClr val="black"/>
              </a:solidFill>
            </a:endParaRPr>
          </a:p>
        </p:txBody>
      </p:sp>
      <p:pic>
        <p:nvPicPr>
          <p:cNvPr id="9" name="Picture 2" descr="emblemrwenvois"/>
          <p:cNvPicPr>
            <a:picLocks noChangeAspect="1" noChangeArrowheads="1"/>
          </p:cNvPicPr>
          <p:nvPr userDrawn="1"/>
        </p:nvPicPr>
        <p:blipFill>
          <a:blip r:embed="rId2" cstate="print"/>
          <a:srcRect/>
          <a:stretch>
            <a:fillRect/>
          </a:stretch>
        </p:blipFill>
        <p:spPr bwMode="auto">
          <a:xfrm>
            <a:off x="104957" y="116632"/>
            <a:ext cx="1009650" cy="1057275"/>
          </a:xfrm>
          <a:prstGeom prst="rect">
            <a:avLst/>
          </a:prstGeom>
          <a:noFill/>
        </p:spPr>
      </p:pic>
    </p:spTree>
    <p:extLst>
      <p:ext uri="{BB962C8B-B14F-4D97-AF65-F5344CB8AC3E}">
        <p14:creationId xmlns:p14="http://schemas.microsoft.com/office/powerpoint/2010/main" val="136825574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5C5F016-E5C1-4BD7-9D2F-3C07081F1AE3}" type="datetime1">
              <a:rPr lang="en-GB" smtClean="0">
                <a:solidFill>
                  <a:prstClr val="black">
                    <a:tint val="75000"/>
                  </a:prstClr>
                </a:solidFill>
              </a:rPr>
              <a:pPr/>
              <a:t>02/06/2017</a:t>
            </a:fld>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GB"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7FECEA0-1A88-44E7-AC82-D7E461A057E0}" type="slidenum">
              <a:rPr lang="en-GB" smtClean="0">
                <a:solidFill>
                  <a:prstClr val="black">
                    <a:tint val="75000"/>
                  </a:prstClr>
                </a:solidFill>
              </a:rPr>
              <a:pPr/>
              <a:t>‹#›</a:t>
            </a:fld>
            <a:endParaRPr lang="en-GB" dirty="0">
              <a:solidFill>
                <a:prstClr val="black">
                  <a:tint val="75000"/>
                </a:prstClr>
              </a:solidFill>
            </a:endParaRPr>
          </a:p>
        </p:txBody>
      </p:sp>
      <p:sp>
        <p:nvSpPr>
          <p:cNvPr id="7" name="Slide Number Placeholder 5"/>
          <p:cNvSpPr txBox="1">
            <a:spLocks/>
          </p:cNvSpPr>
          <p:nvPr userDrawn="1"/>
        </p:nvSpPr>
        <p:spPr>
          <a:xfrm>
            <a:off x="7010400" y="6416675"/>
            <a:ext cx="1981200" cy="365125"/>
          </a:xfrm>
          <a:prstGeom prst="rect">
            <a:avLst/>
          </a:prstGeom>
        </p:spPr>
        <p:txBody>
          <a:bodyPr vert="horz" lIns="91440" tIns="45720" rIns="91440" bIns="45720" rtlCol="0" anchor="ctr"/>
          <a:lstStyle>
            <a:defPPr>
              <a:defRPr lang="en-US"/>
            </a:defPPr>
            <a:lvl1pPr marL="0" algn="r" defTabSz="914400" rtl="0" eaLnBrk="1" fontAlgn="base" latinLnBrk="0" hangingPunct="1">
              <a:spcBef>
                <a:spcPct val="0"/>
              </a:spcBef>
              <a:spcAft>
                <a:spcPct val="0"/>
              </a:spcAft>
              <a:defRPr lang="en-US" sz="1400" kern="1200">
                <a:solidFill>
                  <a:prstClr val="black"/>
                </a:solidFill>
                <a:latin typeface="Calibri"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8665886-D864-4448-8154-3BFC0D0408F3}" type="slidenum">
              <a:rPr lang="en-GB" smtClean="0"/>
              <a:pPr>
                <a:defRPr/>
              </a:pPr>
              <a:t>‹#›</a:t>
            </a:fld>
            <a:endParaRPr lang="en-GB" dirty="0"/>
          </a:p>
        </p:txBody>
      </p:sp>
      <p:sp>
        <p:nvSpPr>
          <p:cNvPr id="9" name="Straight Connector 8"/>
          <p:cNvSpPr>
            <a:spLocks noChangeShapeType="1"/>
          </p:cNvSpPr>
          <p:nvPr userDrawn="1"/>
        </p:nvSpPr>
        <p:spPr bwMode="auto">
          <a:xfrm>
            <a:off x="1219200" y="1066800"/>
            <a:ext cx="7680325" cy="0"/>
          </a:xfrm>
          <a:prstGeom prst="line">
            <a:avLst/>
          </a:prstGeom>
          <a:ln w="57150">
            <a:solidFill>
              <a:srgbClr val="92D050"/>
            </a:solidFill>
            <a:headEnd type="none" w="med" len="med"/>
            <a:tailEnd type="none" w="med" len="med"/>
          </a:ln>
        </p:spPr>
        <p:style>
          <a:lnRef idx="1">
            <a:schemeClr val="accent2"/>
          </a:lnRef>
          <a:fillRef idx="0">
            <a:schemeClr val="accent2"/>
          </a:fillRef>
          <a:effectRef idx="0">
            <a:schemeClr val="accent2"/>
          </a:effectRef>
          <a:fontRef idx="minor">
            <a:schemeClr val="tx1"/>
          </a:fontRef>
        </p:style>
        <p:txBody>
          <a:bodyPr/>
          <a:lstStyle/>
          <a:p>
            <a:pPr>
              <a:defRPr/>
            </a:pPr>
            <a:endParaRPr lang="en-US" dirty="0">
              <a:ln>
                <a:solidFill>
                  <a:prstClr val="black"/>
                </a:solidFill>
              </a:ln>
              <a:solidFill>
                <a:prstClr val="black"/>
              </a:solidFill>
            </a:endParaRPr>
          </a:p>
        </p:txBody>
      </p:sp>
      <p:pic>
        <p:nvPicPr>
          <p:cNvPr id="10" name="Picture 2" descr="emblemrwenvois"/>
          <p:cNvPicPr>
            <a:picLocks noChangeAspect="1" noChangeArrowheads="1"/>
          </p:cNvPicPr>
          <p:nvPr userDrawn="1"/>
        </p:nvPicPr>
        <p:blipFill>
          <a:blip r:embed="rId2" cstate="print"/>
          <a:srcRect/>
          <a:stretch>
            <a:fillRect/>
          </a:stretch>
        </p:blipFill>
        <p:spPr bwMode="auto">
          <a:xfrm>
            <a:off x="104957" y="116632"/>
            <a:ext cx="1009650" cy="1057275"/>
          </a:xfrm>
          <a:prstGeom prst="rect">
            <a:avLst/>
          </a:prstGeom>
          <a:noFill/>
        </p:spPr>
      </p:pic>
    </p:spTree>
    <p:extLst>
      <p:ext uri="{BB962C8B-B14F-4D97-AF65-F5344CB8AC3E}">
        <p14:creationId xmlns:p14="http://schemas.microsoft.com/office/powerpoint/2010/main" val="38045847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Slide">
    <p:spTree>
      <p:nvGrpSpPr>
        <p:cNvPr id="1" name=""/>
        <p:cNvGrpSpPr/>
        <p:nvPr/>
      </p:nvGrpSpPr>
      <p:grpSpPr>
        <a:xfrm>
          <a:off x="0" y="0"/>
          <a:ext cx="0" cy="0"/>
          <a:chOff x="0" y="0"/>
          <a:chExt cx="0" cy="0"/>
        </a:xfrm>
      </p:grpSpPr>
      <p:sp>
        <p:nvSpPr>
          <p:cNvPr id="3" name="Title 2"/>
          <p:cNvSpPr>
            <a:spLocks noGrp="1"/>
          </p:cNvSpPr>
          <p:nvPr>
            <p:ph type="title"/>
          </p:nvPr>
        </p:nvSpPr>
        <p:spPr>
          <a:xfrm>
            <a:off x="1249290" y="260648"/>
            <a:ext cx="7283152" cy="720080"/>
          </a:xfrm>
          <a:prstGeom prst="rect">
            <a:avLst/>
          </a:prstGeom>
        </p:spPr>
        <p:txBody>
          <a:bodyPr/>
          <a:lstStyle>
            <a:lvl1pPr>
              <a:defRPr sz="2250" b="1">
                <a:solidFill>
                  <a:schemeClr val="tx1"/>
                </a:solidFill>
                <a:latin typeface="Trebuchet MS"/>
                <a:cs typeface="Trebuchet MS"/>
              </a:defRPr>
            </a:lvl1pPr>
          </a:lstStyle>
          <a:p>
            <a:r>
              <a:rPr lang="en-US" noProof="0" smtClean="0"/>
              <a:t>Click to edit Master title style</a:t>
            </a:r>
            <a:endParaRPr lang="en-GB" noProof="0" dirty="0"/>
          </a:p>
        </p:txBody>
      </p:sp>
      <p:cxnSp>
        <p:nvCxnSpPr>
          <p:cNvPr id="9" name="Straight Connector 8"/>
          <p:cNvCxnSpPr/>
          <p:nvPr userDrawn="1"/>
        </p:nvCxnSpPr>
        <p:spPr>
          <a:xfrm>
            <a:off x="1296146" y="1053723"/>
            <a:ext cx="7884368"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3" name="Text Placeholder 12"/>
          <p:cNvSpPr>
            <a:spLocks noGrp="1"/>
          </p:cNvSpPr>
          <p:nvPr>
            <p:ph type="body" sz="quarter" idx="10"/>
          </p:nvPr>
        </p:nvSpPr>
        <p:spPr>
          <a:xfrm>
            <a:off x="467546" y="1340774"/>
            <a:ext cx="8136903" cy="4536503"/>
          </a:xfrm>
          <a:prstGeom prst="rect">
            <a:avLst/>
          </a:prstGeom>
        </p:spPr>
        <p:txBody>
          <a:bodyPr/>
          <a:lstStyle>
            <a:lvl1pPr>
              <a:lnSpc>
                <a:spcPct val="114000"/>
              </a:lnSpc>
              <a:buClr>
                <a:schemeClr val="accent2"/>
              </a:buClr>
              <a:defRPr sz="1350" b="0">
                <a:solidFill>
                  <a:schemeClr val="tx1"/>
                </a:solidFill>
                <a:latin typeface="Trebuchet MS"/>
                <a:cs typeface="Trebuchet MS"/>
              </a:defRPr>
            </a:lvl1pPr>
            <a:lvl2pPr>
              <a:buClrTx/>
              <a:defRPr sz="1350" b="0">
                <a:solidFill>
                  <a:srgbClr val="29C000"/>
                </a:solidFill>
                <a:latin typeface="Trebuchet MS"/>
                <a:cs typeface="Trebuchet MS"/>
              </a:defRPr>
            </a:lvl2pPr>
            <a:lvl3pPr>
              <a:buClrTx/>
              <a:defRPr sz="1200" b="0">
                <a:solidFill>
                  <a:schemeClr val="accent1">
                    <a:lumMod val="75000"/>
                  </a:schemeClr>
                </a:solidFill>
                <a:latin typeface="Trebuchet MS"/>
                <a:cs typeface="Trebuchet MS"/>
              </a:defRPr>
            </a:lvl3pPr>
            <a:lvl4pPr>
              <a:buClr>
                <a:schemeClr val="accent1">
                  <a:lumMod val="75000"/>
                </a:schemeClr>
              </a:buClr>
              <a:defRPr sz="1200" b="0">
                <a:solidFill>
                  <a:schemeClr val="accent1">
                    <a:lumMod val="75000"/>
                  </a:schemeClr>
                </a:solidFill>
                <a:latin typeface="Trebuchet MS"/>
                <a:cs typeface="Trebuchet MS"/>
              </a:defRPr>
            </a:lvl4pPr>
            <a:lvl5pPr>
              <a:buClr>
                <a:schemeClr val="accent2"/>
              </a:buClr>
              <a:defRPr sz="1200" b="0">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p:txBody>
      </p:sp>
      <p:sp>
        <p:nvSpPr>
          <p:cNvPr id="21" name="Slide Number Placeholder 20"/>
          <p:cNvSpPr>
            <a:spLocks noGrp="1"/>
          </p:cNvSpPr>
          <p:nvPr>
            <p:ph type="sldNum" sz="quarter" idx="11"/>
          </p:nvPr>
        </p:nvSpPr>
        <p:spPr>
          <a:xfrm>
            <a:off x="8316418" y="6442264"/>
            <a:ext cx="827584" cy="415738"/>
          </a:xfrm>
          <a:prstGeom prst="rect">
            <a:avLst/>
          </a:prstGeom>
        </p:spPr>
        <p:txBody>
          <a:bodyPr anchor="ctr"/>
          <a:lstStyle>
            <a:lvl1pPr algn="ctr">
              <a:defRPr sz="1050">
                <a:solidFill>
                  <a:schemeClr val="bg1"/>
                </a:solidFill>
                <a:latin typeface="Trebuchet MS"/>
                <a:cs typeface="Trebuchet MS"/>
              </a:defRPr>
            </a:lvl1pPr>
          </a:lstStyle>
          <a:p>
            <a:pPr>
              <a:defRPr/>
            </a:pPr>
            <a:fld id="{D7532DAD-2E9E-4B68-8B2A-8B3868FF4742}" type="slidenum">
              <a:rPr lang="en-GB" smtClean="0"/>
              <a:pPr>
                <a:defRPr/>
              </a:pPr>
              <a:t>‹#›</a:t>
            </a:fld>
            <a:endParaRPr lang="en-GB" dirty="0"/>
          </a:p>
        </p:txBody>
      </p:sp>
      <p:pic>
        <p:nvPicPr>
          <p:cNvPr id="8" name="Picture 1" descr="armoirie"/>
          <p:cNvPicPr>
            <a:picLocks noChangeAspect="1" noChangeArrowheads="1"/>
          </p:cNvPicPr>
          <p:nvPr userDrawn="1"/>
        </p:nvPicPr>
        <p:blipFill>
          <a:blip r:embed="rId2" cstate="print"/>
          <a:srcRect/>
          <a:stretch>
            <a:fillRect/>
          </a:stretch>
        </p:blipFill>
        <p:spPr bwMode="auto">
          <a:xfrm rot="10800000" flipH="1" flipV="1">
            <a:off x="151604" y="118855"/>
            <a:ext cx="868598" cy="936104"/>
          </a:xfrm>
          <a:prstGeom prst="rect">
            <a:avLst/>
          </a:prstGeom>
          <a:noFill/>
          <a:ln w="9525">
            <a:solidFill>
              <a:schemeClr val="bg1"/>
            </a:solidFill>
            <a:miter lim="800000"/>
            <a:headEnd/>
            <a:tailEnd/>
          </a:ln>
        </p:spPr>
      </p:pic>
    </p:spTree>
    <p:extLst>
      <p:ext uri="{BB962C8B-B14F-4D97-AF65-F5344CB8AC3E}">
        <p14:creationId xmlns:p14="http://schemas.microsoft.com/office/powerpoint/2010/main" val="452803148"/>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a:xfrm>
            <a:off x="0" y="6172200"/>
            <a:ext cx="91440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srgbClr val="FFFFFF"/>
              </a:solidFill>
            </a:endParaRPr>
          </a:p>
        </p:txBody>
      </p:sp>
      <p:sp>
        <p:nvSpPr>
          <p:cNvPr id="5" name="Rectangle 4"/>
          <p:cNvSpPr/>
          <p:nvPr/>
        </p:nvSpPr>
        <p:spPr>
          <a:xfrm>
            <a:off x="2590800" y="1371600"/>
            <a:ext cx="6248400" cy="236220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srgbClr val="FFFFFF"/>
              </a:solidFill>
            </a:endParaRPr>
          </a:p>
        </p:txBody>
      </p:sp>
      <p:sp>
        <p:nvSpPr>
          <p:cNvPr id="6" name="Rectangle 5"/>
          <p:cNvSpPr/>
          <p:nvPr/>
        </p:nvSpPr>
        <p:spPr>
          <a:xfrm>
            <a:off x="2590800" y="1371600"/>
            <a:ext cx="228600" cy="23622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srgbClr val="FFFFFF"/>
              </a:solidFill>
            </a:endParaRPr>
          </a:p>
        </p:txBody>
      </p:sp>
      <p:sp>
        <p:nvSpPr>
          <p:cNvPr id="7" name="Subtitle 2"/>
          <p:cNvSpPr txBox="1">
            <a:spLocks/>
          </p:cNvSpPr>
          <p:nvPr/>
        </p:nvSpPr>
        <p:spPr>
          <a:xfrm>
            <a:off x="2895600" y="1371600"/>
            <a:ext cx="5943600" cy="2362200"/>
          </a:xfrm>
          <a:prstGeom prst="rect">
            <a:avLst/>
          </a:prstGeom>
        </p:spPr>
        <p:txBody>
          <a:bodyPr anchor="ctr">
            <a:normAutofit/>
          </a:bodyPr>
          <a:lstStyle/>
          <a:p>
            <a:pPr marL="342900" indent="-342900">
              <a:spcBef>
                <a:spcPts val="600"/>
              </a:spcBef>
              <a:spcAft>
                <a:spcPts val="600"/>
              </a:spcAft>
              <a:buFont typeface="Arial" pitchFamily="34" charset="0"/>
              <a:buNone/>
              <a:defRPr/>
            </a:pPr>
            <a:r>
              <a:rPr lang="en-US" sz="2600" b="1" spc="150" dirty="0">
                <a:solidFill>
                  <a:prstClr val="black"/>
                </a:solidFill>
                <a:ea typeface="Times New Roman"/>
              </a:rPr>
              <a:t>Rwanda CAADP Post Compact</a:t>
            </a:r>
          </a:p>
          <a:p>
            <a:pPr marL="342900" indent="-342900">
              <a:spcBef>
                <a:spcPts val="600"/>
              </a:spcBef>
              <a:spcAft>
                <a:spcPts val="600"/>
              </a:spcAft>
              <a:buFont typeface="Arial" pitchFamily="34" charset="0"/>
              <a:buNone/>
              <a:defRPr/>
            </a:pPr>
            <a:r>
              <a:rPr lang="en-US" sz="2600" b="1" spc="150" dirty="0">
                <a:solidFill>
                  <a:prstClr val="black"/>
                </a:solidFill>
                <a:ea typeface="Times New Roman"/>
              </a:rPr>
              <a:t>High-Level Stakeholder Meeting</a:t>
            </a:r>
          </a:p>
        </p:txBody>
      </p:sp>
      <p:pic>
        <p:nvPicPr>
          <p:cNvPr id="10" name="Picture 1" descr="armoiri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flipH="1" flipV="1">
            <a:off x="228600" y="1350963"/>
            <a:ext cx="2209800" cy="2382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ubtitle 8"/>
          <p:cNvSpPr txBox="1">
            <a:spLocks/>
          </p:cNvSpPr>
          <p:nvPr/>
        </p:nvSpPr>
        <p:spPr>
          <a:xfrm>
            <a:off x="2895600" y="6248400"/>
            <a:ext cx="5867400" cy="609600"/>
          </a:xfrm>
          <a:prstGeom prst="rect">
            <a:avLst/>
          </a:prstGeom>
        </p:spPr>
        <p:txBody>
          <a:bodyPr>
            <a:normAutofit/>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a:spcBef>
                <a:spcPts val="600"/>
              </a:spcBef>
              <a:buClr>
                <a:srgbClr val="00B0F0"/>
              </a:buClr>
              <a:buSzPct val="76000"/>
              <a:buFont typeface="Symbol"/>
              <a:buNone/>
              <a:defRPr/>
            </a:pPr>
            <a:endParaRPr lang="en-US" sz="1050" dirty="0">
              <a:solidFill>
                <a:srgbClr val="DDE9EC"/>
              </a:solidFill>
            </a:endParaRPr>
          </a:p>
        </p:txBody>
      </p:sp>
      <p:sp>
        <p:nvSpPr>
          <p:cNvPr id="12" name="Rectangle 11"/>
          <p:cNvSpPr/>
          <p:nvPr/>
        </p:nvSpPr>
        <p:spPr>
          <a:xfrm>
            <a:off x="2590800" y="4191000"/>
            <a:ext cx="228600" cy="990600"/>
          </a:xfrm>
          <a:prstGeom prst="rect">
            <a:avLst/>
          </a:prstGeom>
          <a:solidFill>
            <a:schemeClr val="accent3"/>
          </a:solidFill>
          <a:ln w="6350" cap="rnd" cmpd="sng" algn="ctr">
            <a:solidFill>
              <a:schemeClr val="accent3"/>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srgbClr val="FFFFFF"/>
              </a:solidFill>
            </a:endParaRPr>
          </a:p>
        </p:txBody>
      </p:sp>
      <p:sp>
        <p:nvSpPr>
          <p:cNvPr id="13" name="Rectangle 12"/>
          <p:cNvSpPr/>
          <p:nvPr/>
        </p:nvSpPr>
        <p:spPr>
          <a:xfrm>
            <a:off x="2587625" y="4191000"/>
            <a:ext cx="6257925" cy="990600"/>
          </a:xfrm>
          <a:prstGeom prst="rect">
            <a:avLst/>
          </a:prstGeom>
          <a:noFill/>
          <a:ln w="6350" cap="rnd" cmpd="sng" algn="ctr">
            <a:solidFill>
              <a:schemeClr val="accent3"/>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srgbClr val="FFFFFF"/>
              </a:solidFill>
            </a:endParaRPr>
          </a:p>
        </p:txBody>
      </p:sp>
      <p:sp>
        <p:nvSpPr>
          <p:cNvPr id="8" name="Title 7"/>
          <p:cNvSpPr>
            <a:spLocks noGrp="1"/>
          </p:cNvSpPr>
          <p:nvPr>
            <p:ph type="ctrTitle"/>
          </p:nvPr>
        </p:nvSpPr>
        <p:spPr>
          <a:xfrm>
            <a:off x="2895600" y="4267200"/>
            <a:ext cx="5867399" cy="457200"/>
          </a:xfrm>
          <a:prstGeom prst="rect">
            <a:avLst/>
          </a:prstGeom>
        </p:spPr>
        <p:txBody>
          <a:bodyPr anchor="t" anchorCtr="0">
            <a:normAutofit/>
          </a:bodyPr>
          <a:lstStyle>
            <a:lvl1pPr algn="r">
              <a:defRPr sz="2400" baseline="0">
                <a:solidFill>
                  <a:schemeClr val="tx1"/>
                </a:solidFill>
                <a:latin typeface="+mn-lt"/>
              </a:defRPr>
            </a:lvl1pPr>
          </a:lstStyle>
          <a:p>
            <a:r>
              <a:rPr lang="en-US" smtClean="0"/>
              <a:t>Click to edit Master title style</a:t>
            </a:r>
            <a:endParaRPr lang="en-US" dirty="0"/>
          </a:p>
        </p:txBody>
      </p:sp>
      <p:sp>
        <p:nvSpPr>
          <p:cNvPr id="9" name="Subtitle 8"/>
          <p:cNvSpPr>
            <a:spLocks noGrp="1"/>
          </p:cNvSpPr>
          <p:nvPr>
            <p:ph type="subTitle" idx="1"/>
          </p:nvPr>
        </p:nvSpPr>
        <p:spPr>
          <a:xfrm>
            <a:off x="2895600" y="4724400"/>
            <a:ext cx="5867399" cy="457200"/>
          </a:xfrm>
        </p:spPr>
        <p:txBody>
          <a:bodyPr/>
          <a:lstStyle>
            <a:lvl1pPr marL="0" indent="0" algn="r">
              <a:buNone/>
              <a:defRPr sz="2000" baseline="0">
                <a:solidFill>
                  <a:schemeClr val="tx2"/>
                </a:solidFill>
                <a:latin typeface="+mn-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dirty="0"/>
          </a:p>
        </p:txBody>
      </p:sp>
    </p:spTree>
    <p:extLst>
      <p:ext uri="{BB962C8B-B14F-4D97-AF65-F5344CB8AC3E}">
        <p14:creationId xmlns:p14="http://schemas.microsoft.com/office/powerpoint/2010/main" val="400931713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4_Title Only">
    <p:spTree>
      <p:nvGrpSpPr>
        <p:cNvPr id="1" name=""/>
        <p:cNvGrpSpPr/>
        <p:nvPr/>
      </p:nvGrpSpPr>
      <p:grpSpPr>
        <a:xfrm>
          <a:off x="0" y="0"/>
          <a:ext cx="0" cy="0"/>
          <a:chOff x="0" y="0"/>
          <a:chExt cx="0" cy="0"/>
        </a:xfrm>
      </p:grpSpPr>
      <p:sp>
        <p:nvSpPr>
          <p:cNvPr id="3" name="Straight Connector 2"/>
          <p:cNvSpPr>
            <a:spLocks noChangeShapeType="1"/>
          </p:cNvSpPr>
          <p:nvPr/>
        </p:nvSpPr>
        <p:spPr bwMode="auto">
          <a:xfrm>
            <a:off x="1219200" y="1066800"/>
            <a:ext cx="7680325" cy="0"/>
          </a:xfrm>
          <a:prstGeom prst="line">
            <a:avLst/>
          </a:prstGeom>
          <a:ln w="57150">
            <a:headEnd type="none" w="med" len="med"/>
            <a:tailEnd type="none" w="med" len="med"/>
          </a:ln>
        </p:spPr>
        <p:style>
          <a:lnRef idx="1">
            <a:schemeClr val="accent2"/>
          </a:lnRef>
          <a:fillRef idx="0">
            <a:schemeClr val="accent2"/>
          </a:fillRef>
          <a:effectRef idx="0">
            <a:schemeClr val="accent2"/>
          </a:effectRef>
          <a:fontRef idx="minor">
            <a:schemeClr val="tx1"/>
          </a:fontRef>
        </p:style>
        <p:txBody>
          <a:bodyPr/>
          <a:lstStyle/>
          <a:p>
            <a:pPr>
              <a:defRPr/>
            </a:pPr>
            <a:endParaRPr lang="en-US" dirty="0">
              <a:ln>
                <a:solidFill>
                  <a:prstClr val="black"/>
                </a:solidFill>
              </a:ln>
              <a:solidFill>
                <a:prstClr val="black"/>
              </a:solidFill>
            </a:endParaRPr>
          </a:p>
        </p:txBody>
      </p:sp>
      <p:sp>
        <p:nvSpPr>
          <p:cNvPr id="2" name="Title 1"/>
          <p:cNvSpPr>
            <a:spLocks noGrp="1"/>
          </p:cNvSpPr>
          <p:nvPr>
            <p:ph type="title"/>
          </p:nvPr>
        </p:nvSpPr>
        <p:spPr>
          <a:xfrm>
            <a:off x="1219200" y="228600"/>
            <a:ext cx="7696200" cy="838200"/>
          </a:xfrm>
          <a:prstGeom prst="rect">
            <a:avLst/>
          </a:prstGeom>
        </p:spPr>
        <p:txBody>
          <a:bodyPr anchor="b" anchorCtr="0"/>
          <a:lstStyle>
            <a:lvl1pPr>
              <a:defRPr sz="2800">
                <a:solidFill>
                  <a:schemeClr val="tx1"/>
                </a:solidFill>
                <a:latin typeface="+mn-lt"/>
              </a:defRPr>
            </a:lvl1pPr>
          </a:lstStyle>
          <a:p>
            <a:r>
              <a:rPr lang="en-US" smtClean="0"/>
              <a:t>Click to edit Master title style</a:t>
            </a:r>
            <a:endParaRPr lang="en-US" dirty="0"/>
          </a:p>
        </p:txBody>
      </p:sp>
      <p:sp>
        <p:nvSpPr>
          <p:cNvPr id="4" name="Slide Number Placeholder 5"/>
          <p:cNvSpPr>
            <a:spLocks noGrp="1"/>
          </p:cNvSpPr>
          <p:nvPr>
            <p:ph type="sldNum" sz="quarter" idx="10"/>
          </p:nvPr>
        </p:nvSpPr>
        <p:spPr>
          <a:xfrm>
            <a:off x="7010400" y="6416675"/>
            <a:ext cx="1981200" cy="365125"/>
          </a:xfrm>
          <a:prstGeom prst="rect">
            <a:avLst/>
          </a:prstGeom>
        </p:spPr>
        <p:txBody>
          <a:bodyPr anchor="b" anchorCtr="0"/>
          <a:lstStyle>
            <a:lvl1pPr algn="r" fontAlgn="auto">
              <a:spcBef>
                <a:spcPts val="0"/>
              </a:spcBef>
              <a:spcAft>
                <a:spcPts val="0"/>
              </a:spcAft>
              <a:defRPr sz="1000">
                <a:solidFill>
                  <a:schemeClr val="tx2"/>
                </a:solidFill>
                <a:latin typeface="+mn-lt"/>
                <a:cs typeface="+mn-cs"/>
              </a:defRPr>
            </a:lvl1pPr>
          </a:lstStyle>
          <a:p>
            <a:fld id="{8362FDE6-F005-4EB0-9401-376CB965A0B1}" type="slidenum">
              <a:rPr lang="en-ZA" smtClean="0">
                <a:solidFill>
                  <a:srgbClr val="464653"/>
                </a:solidFill>
              </a:rPr>
              <a:pPr/>
              <a:t>‹#›</a:t>
            </a:fld>
            <a:endParaRPr lang="en-ZA" dirty="0">
              <a:solidFill>
                <a:srgbClr val="464653"/>
              </a:solidFill>
            </a:endParaRPr>
          </a:p>
        </p:txBody>
      </p:sp>
    </p:spTree>
    <p:extLst>
      <p:ext uri="{BB962C8B-B14F-4D97-AF65-F5344CB8AC3E}">
        <p14:creationId xmlns:p14="http://schemas.microsoft.com/office/powerpoint/2010/main" val="45333428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userDrawn="1"/>
        </p:nvSpPr>
        <p:spPr>
          <a:xfrm>
            <a:off x="0" y="6172200"/>
            <a:ext cx="91440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srgbClr val="FFFFFF"/>
              </a:solidFill>
            </a:endParaRPr>
          </a:p>
        </p:txBody>
      </p:sp>
      <p:sp>
        <p:nvSpPr>
          <p:cNvPr id="5" name="Rectangle 4"/>
          <p:cNvSpPr/>
          <p:nvPr userDrawn="1"/>
        </p:nvSpPr>
        <p:spPr>
          <a:xfrm>
            <a:off x="2590800" y="1371600"/>
            <a:ext cx="6248400" cy="236220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srgbClr val="FFFFFF"/>
              </a:solidFill>
            </a:endParaRPr>
          </a:p>
        </p:txBody>
      </p:sp>
      <p:sp>
        <p:nvSpPr>
          <p:cNvPr id="6" name="Rectangle 5"/>
          <p:cNvSpPr/>
          <p:nvPr userDrawn="1"/>
        </p:nvSpPr>
        <p:spPr>
          <a:xfrm>
            <a:off x="2590800" y="1371600"/>
            <a:ext cx="228600" cy="23622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srgbClr val="FFFFFF"/>
              </a:solidFill>
            </a:endParaRPr>
          </a:p>
        </p:txBody>
      </p:sp>
      <p:sp>
        <p:nvSpPr>
          <p:cNvPr id="7" name="Subtitle 2"/>
          <p:cNvSpPr txBox="1">
            <a:spLocks/>
          </p:cNvSpPr>
          <p:nvPr userDrawn="1"/>
        </p:nvSpPr>
        <p:spPr>
          <a:xfrm>
            <a:off x="2895600" y="1371600"/>
            <a:ext cx="5943600" cy="2362200"/>
          </a:xfrm>
          <a:prstGeom prst="rect">
            <a:avLst/>
          </a:prstGeom>
        </p:spPr>
        <p:txBody>
          <a:bodyPr anchor="ctr">
            <a:normAutofit/>
          </a:bodyPr>
          <a:lstStyle/>
          <a:p>
            <a:pPr marL="342900" indent="-342900">
              <a:spcBef>
                <a:spcPts val="600"/>
              </a:spcBef>
              <a:spcAft>
                <a:spcPts val="600"/>
              </a:spcAft>
              <a:buFont typeface="Arial" pitchFamily="34" charset="0"/>
              <a:buNone/>
              <a:defRPr/>
            </a:pPr>
            <a:r>
              <a:rPr lang="en-US" sz="2600" b="1" spc="150" dirty="0">
                <a:solidFill>
                  <a:prstClr val="black"/>
                </a:solidFill>
                <a:ea typeface="Times New Roman"/>
              </a:rPr>
              <a:t>Rwanda CAADP Post Compact</a:t>
            </a:r>
          </a:p>
          <a:p>
            <a:pPr marL="342900" indent="-342900">
              <a:spcBef>
                <a:spcPts val="600"/>
              </a:spcBef>
              <a:spcAft>
                <a:spcPts val="600"/>
              </a:spcAft>
              <a:buFont typeface="Arial" pitchFamily="34" charset="0"/>
              <a:buNone/>
              <a:defRPr/>
            </a:pPr>
            <a:r>
              <a:rPr lang="en-US" sz="2600" b="1" spc="150" dirty="0">
                <a:solidFill>
                  <a:prstClr val="black"/>
                </a:solidFill>
                <a:ea typeface="Times New Roman"/>
              </a:rPr>
              <a:t>High-Level Stakeholder Meeting</a:t>
            </a:r>
          </a:p>
        </p:txBody>
      </p:sp>
      <p:pic>
        <p:nvPicPr>
          <p:cNvPr id="10" name="Picture 1" descr="armoirie"/>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rot="10800000" flipH="1" flipV="1">
            <a:off x="228600" y="1350963"/>
            <a:ext cx="2209800" cy="2382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ubtitle 8"/>
          <p:cNvSpPr txBox="1">
            <a:spLocks/>
          </p:cNvSpPr>
          <p:nvPr userDrawn="1"/>
        </p:nvSpPr>
        <p:spPr>
          <a:xfrm>
            <a:off x="2895600" y="6248400"/>
            <a:ext cx="5867400" cy="609600"/>
          </a:xfrm>
          <a:prstGeom prst="rect">
            <a:avLst/>
          </a:prstGeom>
        </p:spPr>
        <p:txBody>
          <a:bodyPr>
            <a:normAutofit/>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a:spcBef>
                <a:spcPts val="600"/>
              </a:spcBef>
              <a:buClr>
                <a:srgbClr val="00B0F0"/>
              </a:buClr>
              <a:buSzPct val="76000"/>
              <a:buFont typeface="Symbol"/>
              <a:buNone/>
              <a:defRPr/>
            </a:pPr>
            <a:endParaRPr lang="en-US" sz="1050" dirty="0">
              <a:solidFill>
                <a:srgbClr val="DDE9EC"/>
              </a:solidFill>
            </a:endParaRPr>
          </a:p>
        </p:txBody>
      </p:sp>
      <p:sp>
        <p:nvSpPr>
          <p:cNvPr id="12" name="Rectangle 11"/>
          <p:cNvSpPr/>
          <p:nvPr userDrawn="1"/>
        </p:nvSpPr>
        <p:spPr>
          <a:xfrm>
            <a:off x="2590800" y="4191000"/>
            <a:ext cx="228600" cy="990600"/>
          </a:xfrm>
          <a:prstGeom prst="rect">
            <a:avLst/>
          </a:prstGeom>
          <a:solidFill>
            <a:schemeClr val="accent3"/>
          </a:solidFill>
          <a:ln w="6350" cap="rnd" cmpd="sng" algn="ctr">
            <a:solidFill>
              <a:schemeClr val="accent3"/>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srgbClr val="FFFFFF"/>
              </a:solidFill>
            </a:endParaRPr>
          </a:p>
        </p:txBody>
      </p:sp>
      <p:sp>
        <p:nvSpPr>
          <p:cNvPr id="13" name="Rectangle 12"/>
          <p:cNvSpPr/>
          <p:nvPr userDrawn="1"/>
        </p:nvSpPr>
        <p:spPr>
          <a:xfrm>
            <a:off x="2587625" y="4191000"/>
            <a:ext cx="6257925" cy="990600"/>
          </a:xfrm>
          <a:prstGeom prst="rect">
            <a:avLst/>
          </a:prstGeom>
          <a:noFill/>
          <a:ln w="6350" cap="rnd" cmpd="sng" algn="ctr">
            <a:solidFill>
              <a:schemeClr val="accent3"/>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srgbClr val="FFFFFF"/>
              </a:solidFill>
            </a:endParaRPr>
          </a:p>
        </p:txBody>
      </p:sp>
      <p:sp>
        <p:nvSpPr>
          <p:cNvPr id="8" name="Title 7"/>
          <p:cNvSpPr>
            <a:spLocks noGrp="1"/>
          </p:cNvSpPr>
          <p:nvPr>
            <p:ph type="ctrTitle"/>
          </p:nvPr>
        </p:nvSpPr>
        <p:spPr>
          <a:xfrm>
            <a:off x="2895600" y="4267200"/>
            <a:ext cx="5867399" cy="457200"/>
          </a:xfrm>
          <a:prstGeom prst="rect">
            <a:avLst/>
          </a:prstGeom>
        </p:spPr>
        <p:txBody>
          <a:bodyPr anchor="t" anchorCtr="0">
            <a:normAutofit/>
          </a:bodyPr>
          <a:lstStyle>
            <a:lvl1pPr algn="r">
              <a:defRPr sz="2400" baseline="0">
                <a:solidFill>
                  <a:schemeClr val="tx1"/>
                </a:solidFill>
                <a:latin typeface="+mn-lt"/>
              </a:defRPr>
            </a:lvl1pPr>
          </a:lstStyle>
          <a:p>
            <a:r>
              <a:rPr lang="en-US" smtClean="0"/>
              <a:t>Click to edit Master title style</a:t>
            </a:r>
            <a:endParaRPr lang="en-US" dirty="0"/>
          </a:p>
        </p:txBody>
      </p:sp>
      <p:sp>
        <p:nvSpPr>
          <p:cNvPr id="9" name="Subtitle 8"/>
          <p:cNvSpPr>
            <a:spLocks noGrp="1"/>
          </p:cNvSpPr>
          <p:nvPr>
            <p:ph type="subTitle" idx="1"/>
          </p:nvPr>
        </p:nvSpPr>
        <p:spPr>
          <a:xfrm>
            <a:off x="2895600" y="4724400"/>
            <a:ext cx="5867399" cy="457200"/>
          </a:xfrm>
        </p:spPr>
        <p:txBody>
          <a:bodyPr/>
          <a:lstStyle>
            <a:lvl1pPr marL="0" indent="0" algn="r">
              <a:buNone/>
              <a:defRPr sz="2000" baseline="0">
                <a:solidFill>
                  <a:schemeClr val="tx2"/>
                </a:solidFill>
                <a:latin typeface="+mn-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dirty="0"/>
          </a:p>
        </p:txBody>
      </p:sp>
    </p:spTree>
    <p:extLst>
      <p:ext uri="{BB962C8B-B14F-4D97-AF65-F5344CB8AC3E}">
        <p14:creationId xmlns:p14="http://schemas.microsoft.com/office/powerpoint/2010/main" val="39403478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4_Title Only">
    <p:spTree>
      <p:nvGrpSpPr>
        <p:cNvPr id="1" name=""/>
        <p:cNvGrpSpPr/>
        <p:nvPr/>
      </p:nvGrpSpPr>
      <p:grpSpPr>
        <a:xfrm>
          <a:off x="0" y="0"/>
          <a:ext cx="0" cy="0"/>
          <a:chOff x="0" y="0"/>
          <a:chExt cx="0" cy="0"/>
        </a:xfrm>
      </p:grpSpPr>
      <p:sp>
        <p:nvSpPr>
          <p:cNvPr id="3" name="Straight Connector 2"/>
          <p:cNvSpPr>
            <a:spLocks noChangeShapeType="1"/>
          </p:cNvSpPr>
          <p:nvPr userDrawn="1"/>
        </p:nvSpPr>
        <p:spPr bwMode="auto">
          <a:xfrm>
            <a:off x="1219200" y="1066800"/>
            <a:ext cx="7680325" cy="0"/>
          </a:xfrm>
          <a:prstGeom prst="line">
            <a:avLst/>
          </a:prstGeom>
          <a:ln w="57150">
            <a:headEnd type="none" w="med" len="med"/>
            <a:tailEnd type="none" w="med" len="med"/>
          </a:ln>
        </p:spPr>
        <p:style>
          <a:lnRef idx="1">
            <a:schemeClr val="accent2"/>
          </a:lnRef>
          <a:fillRef idx="0">
            <a:schemeClr val="accent2"/>
          </a:fillRef>
          <a:effectRef idx="0">
            <a:schemeClr val="accent2"/>
          </a:effectRef>
          <a:fontRef idx="minor">
            <a:schemeClr val="tx1"/>
          </a:fontRef>
        </p:style>
        <p:txBody>
          <a:bodyPr/>
          <a:lstStyle/>
          <a:p>
            <a:pPr>
              <a:defRPr/>
            </a:pPr>
            <a:endParaRPr lang="en-US" dirty="0">
              <a:ln>
                <a:solidFill>
                  <a:prstClr val="black"/>
                </a:solidFill>
              </a:ln>
              <a:solidFill>
                <a:prstClr val="black"/>
              </a:solidFill>
            </a:endParaRPr>
          </a:p>
        </p:txBody>
      </p:sp>
      <p:sp>
        <p:nvSpPr>
          <p:cNvPr id="2" name="Title 1"/>
          <p:cNvSpPr>
            <a:spLocks noGrp="1"/>
          </p:cNvSpPr>
          <p:nvPr>
            <p:ph type="title"/>
          </p:nvPr>
        </p:nvSpPr>
        <p:spPr>
          <a:xfrm>
            <a:off x="1219200" y="228600"/>
            <a:ext cx="7696200" cy="838200"/>
          </a:xfrm>
          <a:prstGeom prst="rect">
            <a:avLst/>
          </a:prstGeom>
        </p:spPr>
        <p:txBody>
          <a:bodyPr anchor="b" anchorCtr="0"/>
          <a:lstStyle>
            <a:lvl1pPr>
              <a:defRPr sz="2800">
                <a:solidFill>
                  <a:schemeClr val="tx1"/>
                </a:solidFill>
                <a:latin typeface="+mn-lt"/>
              </a:defRPr>
            </a:lvl1pPr>
          </a:lstStyle>
          <a:p>
            <a:r>
              <a:rPr lang="en-US" dirty="0" smtClean="0"/>
              <a:t>Click to edit Master title style</a:t>
            </a:r>
            <a:endParaRPr lang="en-US" dirty="0"/>
          </a:p>
        </p:txBody>
      </p:sp>
      <p:sp>
        <p:nvSpPr>
          <p:cNvPr id="4" name="Slide Number Placeholder 5"/>
          <p:cNvSpPr>
            <a:spLocks noGrp="1"/>
          </p:cNvSpPr>
          <p:nvPr>
            <p:ph type="sldNum" sz="quarter" idx="10"/>
          </p:nvPr>
        </p:nvSpPr>
        <p:spPr>
          <a:xfrm>
            <a:off x="7010400" y="6416675"/>
            <a:ext cx="1981200" cy="365125"/>
          </a:xfrm>
          <a:prstGeom prst="rect">
            <a:avLst/>
          </a:prstGeom>
        </p:spPr>
        <p:txBody>
          <a:bodyPr anchor="b" anchorCtr="0"/>
          <a:lstStyle>
            <a:lvl1pPr algn="r" fontAlgn="auto">
              <a:spcBef>
                <a:spcPts val="0"/>
              </a:spcBef>
              <a:spcAft>
                <a:spcPts val="0"/>
              </a:spcAft>
              <a:defRPr sz="1000">
                <a:solidFill>
                  <a:schemeClr val="tx2"/>
                </a:solidFill>
                <a:latin typeface="+mn-lt"/>
                <a:cs typeface="+mn-cs"/>
              </a:defRPr>
            </a:lvl1pPr>
          </a:lstStyle>
          <a:p>
            <a:pPr>
              <a:defRPr/>
            </a:pPr>
            <a:fld id="{6A79210A-D256-4A2B-97AF-BFE51473F67A}" type="slidenum">
              <a:rPr lang="en-US">
                <a:solidFill>
                  <a:srgbClr val="464653"/>
                </a:solidFill>
              </a:rPr>
              <a:pPr>
                <a:defRPr/>
              </a:pPr>
              <a:t>‹#›</a:t>
            </a:fld>
            <a:endParaRPr lang="en-US" dirty="0">
              <a:solidFill>
                <a:srgbClr val="464653"/>
              </a:solidFill>
            </a:endParaRPr>
          </a:p>
        </p:txBody>
      </p:sp>
    </p:spTree>
    <p:extLst>
      <p:ext uri="{BB962C8B-B14F-4D97-AF65-F5344CB8AC3E}">
        <p14:creationId xmlns:p14="http://schemas.microsoft.com/office/powerpoint/2010/main" val="111843253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xfrm>
            <a:off x="3124200" y="6248400"/>
            <a:ext cx="2895600" cy="457200"/>
          </a:xfrm>
          <a:prstGeom prst="rect">
            <a:avLst/>
          </a:prstGeom>
        </p:spPr>
        <p:txBody>
          <a:bodyPr/>
          <a:lstStyle>
            <a:lvl1pPr>
              <a:defRPr>
                <a:latin typeface="Arial" pitchFamily="34" charset="0"/>
                <a:cs typeface="Arial" pitchFamily="34" charset="0"/>
              </a:defRPr>
            </a:lvl1pPr>
          </a:lstStyle>
          <a:p>
            <a:pPr fontAlgn="base">
              <a:spcBef>
                <a:spcPct val="0"/>
              </a:spcBef>
              <a:spcAft>
                <a:spcPct val="0"/>
              </a:spcAft>
              <a:defRPr/>
            </a:pPr>
            <a:endParaRPr lang="en-GB" dirty="0">
              <a:solidFill>
                <a:prstClr val="black"/>
              </a:solidFill>
            </a:endParaRPr>
          </a:p>
        </p:txBody>
      </p:sp>
      <p:sp>
        <p:nvSpPr>
          <p:cNvPr id="3" name="Rectangle 3"/>
          <p:cNvSpPr>
            <a:spLocks noGrp="1" noChangeArrowheads="1"/>
          </p:cNvSpPr>
          <p:nvPr>
            <p:ph type="sldNum" sz="quarter" idx="11"/>
          </p:nvPr>
        </p:nvSpPr>
        <p:spPr>
          <a:xfrm>
            <a:off x="6553200" y="6248400"/>
            <a:ext cx="2133600" cy="457200"/>
          </a:xfrm>
          <a:prstGeom prst="rect">
            <a:avLst/>
          </a:prstGeom>
        </p:spPr>
        <p:txBody>
          <a:bodyPr/>
          <a:lstStyle>
            <a:lvl1pPr>
              <a:defRPr>
                <a:latin typeface="Arial" pitchFamily="34" charset="0"/>
                <a:cs typeface="Arial" pitchFamily="34" charset="0"/>
              </a:defRPr>
            </a:lvl1pPr>
          </a:lstStyle>
          <a:p>
            <a:pPr fontAlgn="base">
              <a:spcBef>
                <a:spcPct val="0"/>
              </a:spcBef>
              <a:spcAft>
                <a:spcPct val="0"/>
              </a:spcAft>
              <a:defRPr/>
            </a:pPr>
            <a:fld id="{138CE4D9-06D1-453A-9FCF-0CC4AF7C533E}" type="slidenum">
              <a:rPr lang="en-GB">
                <a:solidFill>
                  <a:prstClr val="black"/>
                </a:solidFill>
              </a:rPr>
              <a:pPr fontAlgn="base">
                <a:spcBef>
                  <a:spcPct val="0"/>
                </a:spcBef>
                <a:spcAft>
                  <a:spcPct val="0"/>
                </a:spcAft>
                <a:defRPr/>
              </a:pPr>
              <a:t>‹#›</a:t>
            </a:fld>
            <a:endParaRPr lang="en-GB" dirty="0">
              <a:solidFill>
                <a:prstClr val="black"/>
              </a:solidFill>
            </a:endParaRPr>
          </a:p>
        </p:txBody>
      </p:sp>
      <p:sp>
        <p:nvSpPr>
          <p:cNvPr id="4" name="Rectangle 16"/>
          <p:cNvSpPr>
            <a:spLocks noGrp="1" noChangeArrowheads="1"/>
          </p:cNvSpPr>
          <p:nvPr>
            <p:ph type="dt" sz="half" idx="12"/>
          </p:nvPr>
        </p:nvSpPr>
        <p:spPr>
          <a:xfrm>
            <a:off x="457200" y="6245225"/>
            <a:ext cx="2133600" cy="476250"/>
          </a:xfrm>
          <a:prstGeom prst="rect">
            <a:avLst/>
          </a:prstGeom>
        </p:spPr>
        <p:txBody>
          <a:bodyPr/>
          <a:lstStyle>
            <a:lvl1pPr>
              <a:defRPr>
                <a:latin typeface="Arial" pitchFamily="34" charset="0"/>
                <a:cs typeface="Arial" pitchFamily="34" charset="0"/>
              </a:defRPr>
            </a:lvl1pPr>
          </a:lstStyle>
          <a:p>
            <a:pPr fontAlgn="base">
              <a:spcBef>
                <a:spcPct val="0"/>
              </a:spcBef>
              <a:spcAft>
                <a:spcPct val="0"/>
              </a:spcAft>
              <a:defRPr/>
            </a:pPr>
            <a:fld id="{DAAB58C6-AEAD-4061-9DDC-872818D4B03C}" type="datetime1">
              <a:rPr lang="en-GB" smtClean="0">
                <a:solidFill>
                  <a:prstClr val="black"/>
                </a:solidFill>
              </a:rPr>
              <a:pPr fontAlgn="base">
                <a:spcBef>
                  <a:spcPct val="0"/>
                </a:spcBef>
                <a:spcAft>
                  <a:spcPct val="0"/>
                </a:spcAft>
                <a:defRPr/>
              </a:pPr>
              <a:t>02/06/2017</a:t>
            </a:fld>
            <a:endParaRPr lang="en-GB" dirty="0">
              <a:solidFill>
                <a:prstClr val="black"/>
              </a:solidFill>
            </a:endParaRPr>
          </a:p>
        </p:txBody>
      </p:sp>
      <p:sp>
        <p:nvSpPr>
          <p:cNvPr id="5" name="Straight Connector 4"/>
          <p:cNvSpPr>
            <a:spLocks noChangeShapeType="1"/>
          </p:cNvSpPr>
          <p:nvPr userDrawn="1"/>
        </p:nvSpPr>
        <p:spPr bwMode="auto">
          <a:xfrm>
            <a:off x="1219200" y="1066800"/>
            <a:ext cx="7680325" cy="0"/>
          </a:xfrm>
          <a:prstGeom prst="line">
            <a:avLst/>
          </a:prstGeom>
          <a:ln w="57150">
            <a:headEnd type="none" w="med" len="med"/>
            <a:tailEnd type="none" w="med" len="med"/>
          </a:ln>
        </p:spPr>
        <p:style>
          <a:lnRef idx="1">
            <a:schemeClr val="accent2"/>
          </a:lnRef>
          <a:fillRef idx="0">
            <a:schemeClr val="accent2"/>
          </a:fillRef>
          <a:effectRef idx="0">
            <a:schemeClr val="accent2"/>
          </a:effectRef>
          <a:fontRef idx="minor">
            <a:schemeClr val="tx1"/>
          </a:fontRef>
        </p:style>
        <p:txBody>
          <a:bodyPr/>
          <a:lstStyle/>
          <a:p>
            <a:pPr>
              <a:defRPr/>
            </a:pPr>
            <a:endParaRPr lang="en-US" dirty="0">
              <a:ln>
                <a:solidFill>
                  <a:prstClr val="black"/>
                </a:solidFill>
              </a:ln>
              <a:solidFill>
                <a:prstClr val="black"/>
              </a:solidFill>
            </a:endParaRPr>
          </a:p>
        </p:txBody>
      </p:sp>
    </p:spTree>
    <p:extLst>
      <p:ext uri="{BB962C8B-B14F-4D97-AF65-F5344CB8AC3E}">
        <p14:creationId xmlns:p14="http://schemas.microsoft.com/office/powerpoint/2010/main" val="33398809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a:xfrm>
            <a:off x="457200" y="274638"/>
            <a:ext cx="8229600" cy="1143000"/>
          </a:xfrm>
          <a:prstGeom prst="rect">
            <a:avLst/>
          </a:prstGeom>
        </p:spPr>
        <p:txBody>
          <a:bodyPr rtlCol="0"/>
          <a:lstStyle/>
          <a:p>
            <a:r>
              <a:rPr lang="en-US" smtClean="0"/>
              <a:t>Click to edit Master title style</a:t>
            </a:r>
            <a:endParaRPr lang="en-US"/>
          </a:p>
        </p:txBody>
      </p:sp>
      <p:sp>
        <p:nvSpPr>
          <p:cNvPr id="4" name="Date Placeholder 3"/>
          <p:cNvSpPr>
            <a:spLocks noGrp="1"/>
          </p:cNvSpPr>
          <p:nvPr>
            <p:ph type="dt" sz="half" idx="10"/>
          </p:nvPr>
        </p:nvSpPr>
        <p:spPr>
          <a:xfrm>
            <a:off x="6727825" y="6408738"/>
            <a:ext cx="1919288" cy="365125"/>
          </a:xfrm>
          <a:prstGeom prst="rect">
            <a:avLst/>
          </a:prstGeom>
        </p:spPr>
        <p:txBody>
          <a:bodyPr/>
          <a:lstStyle>
            <a:lvl1pPr>
              <a:defRPr/>
            </a:lvl1pPr>
            <a:extLst/>
          </a:lstStyle>
          <a:p>
            <a:pPr fontAlgn="base">
              <a:spcBef>
                <a:spcPct val="0"/>
              </a:spcBef>
              <a:spcAft>
                <a:spcPct val="0"/>
              </a:spcAft>
              <a:defRPr/>
            </a:pPr>
            <a:fld id="{231280EC-F0EE-4BEA-98A1-210485ADA865}" type="datetime1">
              <a:rPr lang="en-GB" smtClean="0">
                <a:solidFill>
                  <a:prstClr val="black"/>
                </a:solidFill>
                <a:latin typeface="Arial" charset="0"/>
                <a:cs typeface="Arial" charset="0"/>
              </a:rPr>
              <a:pPr fontAlgn="base">
                <a:spcBef>
                  <a:spcPct val="0"/>
                </a:spcBef>
                <a:spcAft>
                  <a:spcPct val="0"/>
                </a:spcAft>
                <a:defRPr/>
              </a:pPr>
              <a:t>02/06/2017</a:t>
            </a:fld>
            <a:endParaRPr lang="en-US" dirty="0">
              <a:solidFill>
                <a:prstClr val="black"/>
              </a:solidFill>
              <a:latin typeface="Arial" charset="0"/>
              <a:cs typeface="Arial" charset="0"/>
            </a:endParaRPr>
          </a:p>
        </p:txBody>
      </p:sp>
      <p:sp>
        <p:nvSpPr>
          <p:cNvPr id="5" name="Footer Placeholder 4"/>
          <p:cNvSpPr>
            <a:spLocks noGrp="1"/>
          </p:cNvSpPr>
          <p:nvPr>
            <p:ph type="ftr" sz="quarter" idx="11"/>
          </p:nvPr>
        </p:nvSpPr>
        <p:spPr>
          <a:xfrm>
            <a:off x="4379913" y="6408738"/>
            <a:ext cx="2351087" cy="365125"/>
          </a:xfrm>
          <a:prstGeom prst="rect">
            <a:avLst/>
          </a:prstGeom>
        </p:spPr>
        <p:txBody>
          <a:bodyPr/>
          <a:lstStyle>
            <a:lvl1pPr>
              <a:defRPr/>
            </a:lvl1pPr>
            <a:extLst/>
          </a:lstStyle>
          <a:p>
            <a:pPr fontAlgn="base">
              <a:spcBef>
                <a:spcPct val="0"/>
              </a:spcBef>
              <a:spcAft>
                <a:spcPct val="0"/>
              </a:spcAft>
              <a:defRPr/>
            </a:pPr>
            <a:endParaRPr lang="en-US" dirty="0">
              <a:solidFill>
                <a:prstClr val="black"/>
              </a:solidFill>
              <a:latin typeface="Arial" charset="0"/>
              <a:cs typeface="Arial" charset="0"/>
            </a:endParaRPr>
          </a:p>
        </p:txBody>
      </p:sp>
      <p:sp>
        <p:nvSpPr>
          <p:cNvPr id="6" name="Slide Number Placeholder 5"/>
          <p:cNvSpPr>
            <a:spLocks noGrp="1"/>
          </p:cNvSpPr>
          <p:nvPr>
            <p:ph type="sldNum" sz="quarter" idx="12"/>
          </p:nvPr>
        </p:nvSpPr>
        <p:spPr>
          <a:xfrm>
            <a:off x="8647113" y="6408738"/>
            <a:ext cx="366712" cy="365125"/>
          </a:xfrm>
          <a:prstGeom prst="rect">
            <a:avLst/>
          </a:prstGeom>
        </p:spPr>
        <p:txBody>
          <a:bodyPr/>
          <a:lstStyle>
            <a:lvl1pPr>
              <a:defRPr/>
            </a:lvl1pPr>
            <a:extLst/>
          </a:lstStyle>
          <a:p>
            <a:pPr fontAlgn="base">
              <a:spcBef>
                <a:spcPct val="0"/>
              </a:spcBef>
              <a:spcAft>
                <a:spcPct val="0"/>
              </a:spcAft>
              <a:defRPr/>
            </a:pPr>
            <a:fld id="{958F4F19-147C-4120-9412-4AAB0A157481}" type="slidenum">
              <a:rPr lang="en-US">
                <a:solidFill>
                  <a:prstClr val="black"/>
                </a:solidFill>
                <a:latin typeface="Arial" charset="0"/>
                <a:cs typeface="Arial" charset="0"/>
              </a:rPr>
              <a:pPr fontAlgn="base">
                <a:spcBef>
                  <a:spcPct val="0"/>
                </a:spcBef>
                <a:spcAft>
                  <a:spcPct val="0"/>
                </a:spcAft>
                <a:defRPr/>
              </a:pPr>
              <a:t>‹#›</a:t>
            </a:fld>
            <a:endParaRPr lang="en-US" dirty="0">
              <a:solidFill>
                <a:prstClr val="black"/>
              </a:solidFill>
              <a:latin typeface="Arial" charset="0"/>
              <a:cs typeface="Arial" charset="0"/>
            </a:endParaRPr>
          </a:p>
        </p:txBody>
      </p:sp>
      <p:sp>
        <p:nvSpPr>
          <p:cNvPr id="8" name="Straight Connector 7"/>
          <p:cNvSpPr>
            <a:spLocks noChangeShapeType="1"/>
          </p:cNvSpPr>
          <p:nvPr userDrawn="1"/>
        </p:nvSpPr>
        <p:spPr bwMode="auto">
          <a:xfrm>
            <a:off x="1219200" y="1066800"/>
            <a:ext cx="7680325" cy="0"/>
          </a:xfrm>
          <a:prstGeom prst="line">
            <a:avLst/>
          </a:prstGeom>
          <a:ln w="57150">
            <a:headEnd type="none" w="med" len="med"/>
            <a:tailEnd type="none" w="med" len="med"/>
          </a:ln>
        </p:spPr>
        <p:style>
          <a:lnRef idx="1">
            <a:schemeClr val="accent2"/>
          </a:lnRef>
          <a:fillRef idx="0">
            <a:schemeClr val="accent2"/>
          </a:fillRef>
          <a:effectRef idx="0">
            <a:schemeClr val="accent2"/>
          </a:effectRef>
          <a:fontRef idx="minor">
            <a:schemeClr val="tx1"/>
          </a:fontRef>
        </p:style>
        <p:txBody>
          <a:bodyPr/>
          <a:lstStyle/>
          <a:p>
            <a:pPr>
              <a:defRPr/>
            </a:pPr>
            <a:endParaRPr lang="en-US" dirty="0">
              <a:ln>
                <a:solidFill>
                  <a:prstClr val="black"/>
                </a:solidFill>
              </a:ln>
              <a:solidFill>
                <a:prstClr val="black"/>
              </a:solidFill>
            </a:endParaRPr>
          </a:p>
        </p:txBody>
      </p:sp>
    </p:spTree>
    <p:extLst>
      <p:ext uri="{BB962C8B-B14F-4D97-AF65-F5344CB8AC3E}">
        <p14:creationId xmlns:p14="http://schemas.microsoft.com/office/powerpoint/2010/main" val="278097794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5_Title Only">
    <p:spTree>
      <p:nvGrpSpPr>
        <p:cNvPr id="1" name=""/>
        <p:cNvGrpSpPr/>
        <p:nvPr/>
      </p:nvGrpSpPr>
      <p:grpSpPr>
        <a:xfrm>
          <a:off x="0" y="0"/>
          <a:ext cx="0" cy="0"/>
          <a:chOff x="0" y="0"/>
          <a:chExt cx="0" cy="0"/>
        </a:xfrm>
      </p:grpSpPr>
      <p:sp>
        <p:nvSpPr>
          <p:cNvPr id="4" name="Straight Connector 3"/>
          <p:cNvSpPr>
            <a:spLocks noChangeShapeType="1"/>
          </p:cNvSpPr>
          <p:nvPr userDrawn="1"/>
        </p:nvSpPr>
        <p:spPr bwMode="auto">
          <a:xfrm>
            <a:off x="1219200" y="1066800"/>
            <a:ext cx="7696200" cy="0"/>
          </a:xfrm>
          <a:prstGeom prst="line">
            <a:avLst/>
          </a:prstGeom>
          <a:ln w="19050">
            <a:headEnd type="none" w="med" len="med"/>
            <a:tailEnd type="none" w="med" len="med"/>
          </a:ln>
        </p:spPr>
        <p:style>
          <a:lnRef idx="1">
            <a:schemeClr val="dk1"/>
          </a:lnRef>
          <a:fillRef idx="0">
            <a:schemeClr val="dk1"/>
          </a:fillRef>
          <a:effectRef idx="0">
            <a:schemeClr val="dk1"/>
          </a:effectRef>
          <a:fontRef idx="minor">
            <a:schemeClr val="tx1"/>
          </a:fontRef>
        </p:style>
        <p:txBody>
          <a:bodyPr/>
          <a:lstStyle/>
          <a:p>
            <a:pPr fontAlgn="auto">
              <a:spcBef>
                <a:spcPts val="0"/>
              </a:spcBef>
              <a:spcAft>
                <a:spcPts val="0"/>
              </a:spcAft>
              <a:defRPr/>
            </a:pPr>
            <a:endParaRPr lang="en-US" dirty="0">
              <a:ln>
                <a:solidFill>
                  <a:prstClr val="black"/>
                </a:solidFill>
              </a:ln>
              <a:solidFill>
                <a:prstClr val="black"/>
              </a:solidFill>
            </a:endParaRPr>
          </a:p>
        </p:txBody>
      </p:sp>
      <p:sp>
        <p:nvSpPr>
          <p:cNvPr id="2" name="Title 1"/>
          <p:cNvSpPr>
            <a:spLocks noGrp="1"/>
          </p:cNvSpPr>
          <p:nvPr>
            <p:ph type="title"/>
          </p:nvPr>
        </p:nvSpPr>
        <p:spPr>
          <a:xfrm>
            <a:off x="1219200" y="228600"/>
            <a:ext cx="7696200" cy="838200"/>
          </a:xfrm>
          <a:prstGeom prst="rect">
            <a:avLst/>
          </a:prstGeom>
        </p:spPr>
        <p:txBody>
          <a:bodyPr/>
          <a:lstStyle>
            <a:lvl1pPr>
              <a:defRPr sz="2400">
                <a:solidFill>
                  <a:schemeClr val="tx1"/>
                </a:solidFill>
              </a:defRPr>
            </a:lvl1pPr>
          </a:lstStyle>
          <a:p>
            <a:r>
              <a:rPr lang="en-US" dirty="0" smtClean="0"/>
              <a:t>Click to edit Master title style</a:t>
            </a:r>
            <a:endParaRPr lang="en-US" dirty="0"/>
          </a:p>
        </p:txBody>
      </p:sp>
      <p:sp>
        <p:nvSpPr>
          <p:cNvPr id="6" name="Content Placeholder 2"/>
          <p:cNvSpPr>
            <a:spLocks noGrp="1"/>
          </p:cNvSpPr>
          <p:nvPr>
            <p:ph sz="quarter" idx="4294967295"/>
          </p:nvPr>
        </p:nvSpPr>
        <p:spPr>
          <a:xfrm>
            <a:off x="76200" y="1219200"/>
            <a:ext cx="8839200" cy="5105400"/>
          </a:xfrm>
        </p:spPr>
        <p:txBody>
          <a:bodyPr/>
          <a:lstStyle/>
          <a:p>
            <a:r>
              <a:rPr lang="en-US" dirty="0" smtClean="0"/>
              <a:t>Testing</a:t>
            </a:r>
          </a:p>
          <a:p>
            <a:pPr lvl="1"/>
            <a:r>
              <a:rPr lang="en-US" dirty="0" smtClean="0"/>
              <a:t>Testing</a:t>
            </a:r>
          </a:p>
          <a:p>
            <a:pPr lvl="2"/>
            <a:r>
              <a:rPr lang="en-US" dirty="0" smtClean="0"/>
              <a:t>Testing</a:t>
            </a:r>
          </a:p>
          <a:p>
            <a:pPr lvl="3"/>
            <a:r>
              <a:rPr lang="en-US" dirty="0" smtClean="0"/>
              <a:t>Testing</a:t>
            </a:r>
          </a:p>
          <a:p>
            <a:pPr lvl="4"/>
            <a:r>
              <a:rPr lang="en-US" dirty="0" smtClean="0"/>
              <a:t>Testing</a:t>
            </a:r>
          </a:p>
          <a:p>
            <a:pPr lvl="4"/>
            <a:r>
              <a:rPr lang="en-US" dirty="0" smtClean="0"/>
              <a:t>Testing</a:t>
            </a:r>
          </a:p>
        </p:txBody>
      </p:sp>
      <p:sp>
        <p:nvSpPr>
          <p:cNvPr id="5" name="Slide Number Placeholder 5"/>
          <p:cNvSpPr>
            <a:spLocks noGrp="1"/>
          </p:cNvSpPr>
          <p:nvPr>
            <p:ph type="sldNum" sz="quarter" idx="10"/>
          </p:nvPr>
        </p:nvSpPr>
        <p:spPr>
          <a:xfrm>
            <a:off x="7010400" y="6416675"/>
            <a:ext cx="1981200" cy="365125"/>
          </a:xfrm>
          <a:prstGeom prst="rect">
            <a:avLst/>
          </a:prstGeom>
        </p:spPr>
        <p:txBody>
          <a:bodyPr/>
          <a:lstStyle>
            <a:lvl1pPr algn="r" rtl="0" fontAlgn="base">
              <a:spcBef>
                <a:spcPct val="0"/>
              </a:spcBef>
              <a:spcAft>
                <a:spcPct val="0"/>
              </a:spcAft>
              <a:defRPr lang="en-US" sz="1400" kern="1200">
                <a:solidFill>
                  <a:prstClr val="black"/>
                </a:solidFill>
                <a:latin typeface="Calibri" pitchFamily="34" charset="0"/>
                <a:ea typeface="+mn-ea"/>
                <a:cs typeface="+mn-cs"/>
              </a:defRPr>
            </a:lvl1pPr>
          </a:lstStyle>
          <a:p>
            <a:pPr>
              <a:defRPr/>
            </a:pPr>
            <a:fld id="{18665886-D864-4448-8154-3BFC0D0408F3}" type="slidenum">
              <a:rPr/>
              <a:pPr>
                <a:defRPr/>
              </a:pPr>
              <a:t>‹#›</a:t>
            </a:fld>
            <a:endParaRPr dirty="0"/>
          </a:p>
        </p:txBody>
      </p:sp>
      <p:sp>
        <p:nvSpPr>
          <p:cNvPr id="7" name="Straight Connector 6"/>
          <p:cNvSpPr>
            <a:spLocks noChangeShapeType="1"/>
          </p:cNvSpPr>
          <p:nvPr userDrawn="1"/>
        </p:nvSpPr>
        <p:spPr bwMode="auto">
          <a:xfrm>
            <a:off x="1219200" y="1066800"/>
            <a:ext cx="7680325" cy="0"/>
          </a:xfrm>
          <a:prstGeom prst="line">
            <a:avLst/>
          </a:prstGeom>
          <a:ln w="57150">
            <a:headEnd type="none" w="med" len="med"/>
            <a:tailEnd type="none" w="med" len="med"/>
          </a:ln>
        </p:spPr>
        <p:style>
          <a:lnRef idx="1">
            <a:schemeClr val="accent2"/>
          </a:lnRef>
          <a:fillRef idx="0">
            <a:schemeClr val="accent2"/>
          </a:fillRef>
          <a:effectRef idx="0">
            <a:schemeClr val="accent2"/>
          </a:effectRef>
          <a:fontRef idx="minor">
            <a:schemeClr val="tx1"/>
          </a:fontRef>
        </p:style>
        <p:txBody>
          <a:bodyPr/>
          <a:lstStyle/>
          <a:p>
            <a:pPr>
              <a:defRPr/>
            </a:pPr>
            <a:endParaRPr lang="en-US" dirty="0">
              <a:ln>
                <a:solidFill>
                  <a:prstClr val="black"/>
                </a:solidFill>
              </a:ln>
              <a:solidFill>
                <a:prstClr val="black"/>
              </a:solidFill>
            </a:endParaRPr>
          </a:p>
        </p:txBody>
      </p:sp>
    </p:spTree>
    <p:extLst>
      <p:ext uri="{BB962C8B-B14F-4D97-AF65-F5344CB8AC3E}">
        <p14:creationId xmlns:p14="http://schemas.microsoft.com/office/powerpoint/2010/main" val="29684504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201488" y="-27384"/>
            <a:ext cx="7942512" cy="1143000"/>
          </a:xfrm>
        </p:spPr>
        <p:txBody>
          <a:bodyPr>
            <a:normAutofit/>
          </a:bodyPr>
          <a:lstStyle>
            <a:lvl1pPr algn="l">
              <a:defRPr sz="34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BF28EF9-1073-4FBB-A804-8EC0F4AC8199}" type="datetime1">
              <a:rPr lang="en-GB" smtClean="0">
                <a:solidFill>
                  <a:prstClr val="black">
                    <a:tint val="75000"/>
                  </a:prstClr>
                </a:solidFill>
              </a:rPr>
              <a:pPr/>
              <a:t>02/06/2017</a:t>
            </a:fld>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GB"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7FECEA0-1A88-44E7-AC82-D7E461A057E0}" type="slidenum">
              <a:rPr lang="en-GB" smtClean="0">
                <a:solidFill>
                  <a:prstClr val="black">
                    <a:tint val="75000"/>
                  </a:prstClr>
                </a:solidFill>
              </a:rPr>
              <a:pPr/>
              <a:t>‹#›</a:t>
            </a:fld>
            <a:endParaRPr lang="en-GB" dirty="0">
              <a:solidFill>
                <a:prstClr val="black">
                  <a:tint val="75000"/>
                </a:prstClr>
              </a:solidFill>
            </a:endParaRPr>
          </a:p>
        </p:txBody>
      </p:sp>
      <p:sp>
        <p:nvSpPr>
          <p:cNvPr id="7" name="Slide Number Placeholder 5"/>
          <p:cNvSpPr txBox="1">
            <a:spLocks/>
          </p:cNvSpPr>
          <p:nvPr userDrawn="1"/>
        </p:nvSpPr>
        <p:spPr>
          <a:xfrm>
            <a:off x="7010400" y="6416675"/>
            <a:ext cx="1981200" cy="365125"/>
          </a:xfrm>
          <a:prstGeom prst="rect">
            <a:avLst/>
          </a:prstGeom>
        </p:spPr>
        <p:txBody>
          <a:bodyPr vert="horz" lIns="91440" tIns="45720" rIns="91440" bIns="45720" rtlCol="0" anchor="ctr"/>
          <a:lstStyle>
            <a:defPPr>
              <a:defRPr lang="en-US"/>
            </a:defPPr>
            <a:lvl1pPr marL="0" algn="r" defTabSz="914400" rtl="0" eaLnBrk="1" fontAlgn="base" latinLnBrk="0" hangingPunct="1">
              <a:spcBef>
                <a:spcPct val="0"/>
              </a:spcBef>
              <a:spcAft>
                <a:spcPct val="0"/>
              </a:spcAft>
              <a:defRPr lang="en-US" sz="1400" kern="1200">
                <a:solidFill>
                  <a:prstClr val="black"/>
                </a:solidFill>
                <a:latin typeface="Calibri"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8665886-D864-4448-8154-3BFC0D0408F3}" type="slidenum">
              <a:rPr lang="en-GB" smtClean="0"/>
              <a:pPr>
                <a:defRPr/>
              </a:pPr>
              <a:t>‹#›</a:t>
            </a:fld>
            <a:endParaRPr lang="en-GB" dirty="0"/>
          </a:p>
        </p:txBody>
      </p:sp>
      <p:sp>
        <p:nvSpPr>
          <p:cNvPr id="8" name="Straight Connector 7"/>
          <p:cNvSpPr>
            <a:spLocks noChangeShapeType="1"/>
          </p:cNvSpPr>
          <p:nvPr userDrawn="1"/>
        </p:nvSpPr>
        <p:spPr bwMode="auto">
          <a:xfrm>
            <a:off x="1219200" y="1066800"/>
            <a:ext cx="7680325" cy="0"/>
          </a:xfrm>
          <a:prstGeom prst="line">
            <a:avLst/>
          </a:prstGeom>
          <a:ln w="57150">
            <a:solidFill>
              <a:srgbClr val="92D050"/>
            </a:solidFill>
            <a:headEnd type="none" w="med" len="med"/>
            <a:tailEnd type="none" w="med" len="med"/>
          </a:ln>
        </p:spPr>
        <p:style>
          <a:lnRef idx="1">
            <a:schemeClr val="accent2"/>
          </a:lnRef>
          <a:fillRef idx="0">
            <a:schemeClr val="accent2"/>
          </a:fillRef>
          <a:effectRef idx="0">
            <a:schemeClr val="accent2"/>
          </a:effectRef>
          <a:fontRef idx="minor">
            <a:schemeClr val="tx1"/>
          </a:fontRef>
        </p:style>
        <p:txBody>
          <a:bodyPr/>
          <a:lstStyle/>
          <a:p>
            <a:pPr>
              <a:defRPr/>
            </a:pPr>
            <a:endParaRPr lang="en-US" dirty="0">
              <a:ln>
                <a:solidFill>
                  <a:prstClr val="black"/>
                </a:solidFill>
              </a:ln>
              <a:solidFill>
                <a:prstClr val="black"/>
              </a:solidFill>
            </a:endParaRPr>
          </a:p>
        </p:txBody>
      </p:sp>
      <p:pic>
        <p:nvPicPr>
          <p:cNvPr id="9" name="Picture 2" descr="emblemrwenvois"/>
          <p:cNvPicPr>
            <a:picLocks noChangeAspect="1" noChangeArrowheads="1"/>
          </p:cNvPicPr>
          <p:nvPr userDrawn="1"/>
        </p:nvPicPr>
        <p:blipFill>
          <a:blip r:embed="rId2" cstate="print"/>
          <a:srcRect/>
          <a:stretch>
            <a:fillRect/>
          </a:stretch>
        </p:blipFill>
        <p:spPr bwMode="auto">
          <a:xfrm>
            <a:off x="104957" y="116632"/>
            <a:ext cx="1009650" cy="1057275"/>
          </a:xfrm>
          <a:prstGeom prst="rect">
            <a:avLst/>
          </a:prstGeom>
          <a:noFill/>
        </p:spPr>
      </p:pic>
    </p:spTree>
    <p:extLst>
      <p:ext uri="{BB962C8B-B14F-4D97-AF65-F5344CB8AC3E}">
        <p14:creationId xmlns:p14="http://schemas.microsoft.com/office/powerpoint/2010/main" val="265301724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6_Title Only">
    <p:spTree>
      <p:nvGrpSpPr>
        <p:cNvPr id="1" name=""/>
        <p:cNvGrpSpPr/>
        <p:nvPr/>
      </p:nvGrpSpPr>
      <p:grpSpPr>
        <a:xfrm>
          <a:off x="0" y="0"/>
          <a:ext cx="0" cy="0"/>
          <a:chOff x="0" y="0"/>
          <a:chExt cx="0" cy="0"/>
        </a:xfrm>
      </p:grpSpPr>
      <p:sp>
        <p:nvSpPr>
          <p:cNvPr id="4" name="Straight Connector 3"/>
          <p:cNvSpPr>
            <a:spLocks noChangeShapeType="1"/>
          </p:cNvSpPr>
          <p:nvPr userDrawn="1"/>
        </p:nvSpPr>
        <p:spPr bwMode="auto">
          <a:xfrm>
            <a:off x="1219200" y="1066800"/>
            <a:ext cx="7696200" cy="0"/>
          </a:xfrm>
          <a:prstGeom prst="line">
            <a:avLst/>
          </a:prstGeom>
          <a:ln w="19050">
            <a:headEnd type="none" w="med" len="med"/>
            <a:tailEnd type="none" w="med" len="med"/>
          </a:ln>
        </p:spPr>
        <p:style>
          <a:lnRef idx="1">
            <a:schemeClr val="dk1"/>
          </a:lnRef>
          <a:fillRef idx="0">
            <a:schemeClr val="dk1"/>
          </a:fillRef>
          <a:effectRef idx="0">
            <a:schemeClr val="dk1"/>
          </a:effectRef>
          <a:fontRef idx="minor">
            <a:schemeClr val="tx1"/>
          </a:fontRef>
        </p:style>
        <p:txBody>
          <a:bodyPr/>
          <a:lstStyle/>
          <a:p>
            <a:pPr fontAlgn="auto">
              <a:spcBef>
                <a:spcPts val="0"/>
              </a:spcBef>
              <a:spcAft>
                <a:spcPts val="0"/>
              </a:spcAft>
              <a:defRPr/>
            </a:pPr>
            <a:endParaRPr lang="en-US" dirty="0">
              <a:ln>
                <a:solidFill>
                  <a:prstClr val="black"/>
                </a:solidFill>
              </a:ln>
              <a:solidFill>
                <a:prstClr val="black"/>
              </a:solidFill>
            </a:endParaRPr>
          </a:p>
        </p:txBody>
      </p:sp>
      <p:sp>
        <p:nvSpPr>
          <p:cNvPr id="2" name="Title 1"/>
          <p:cNvSpPr>
            <a:spLocks noGrp="1"/>
          </p:cNvSpPr>
          <p:nvPr>
            <p:ph type="title"/>
          </p:nvPr>
        </p:nvSpPr>
        <p:spPr>
          <a:xfrm>
            <a:off x="1219200" y="228600"/>
            <a:ext cx="7696200" cy="838200"/>
          </a:xfrm>
          <a:prstGeom prst="rect">
            <a:avLst/>
          </a:prstGeom>
        </p:spPr>
        <p:txBody>
          <a:bodyPr/>
          <a:lstStyle>
            <a:lvl1pPr>
              <a:defRPr sz="2400">
                <a:solidFill>
                  <a:schemeClr val="tx1"/>
                </a:solidFill>
              </a:defRPr>
            </a:lvl1pPr>
          </a:lstStyle>
          <a:p>
            <a:r>
              <a:rPr lang="en-US" dirty="0" smtClean="0"/>
              <a:t>Click to edit Master title style</a:t>
            </a:r>
            <a:endParaRPr lang="en-US" dirty="0"/>
          </a:p>
        </p:txBody>
      </p:sp>
      <p:sp>
        <p:nvSpPr>
          <p:cNvPr id="6" name="Content Placeholder 2"/>
          <p:cNvSpPr>
            <a:spLocks noGrp="1"/>
          </p:cNvSpPr>
          <p:nvPr>
            <p:ph sz="quarter" idx="4294967295"/>
          </p:nvPr>
        </p:nvSpPr>
        <p:spPr>
          <a:xfrm>
            <a:off x="76200" y="1219200"/>
            <a:ext cx="8839200" cy="5105400"/>
          </a:xfrm>
        </p:spPr>
        <p:txBody>
          <a:bodyPr/>
          <a:lstStyle/>
          <a:p>
            <a:r>
              <a:rPr lang="en-US" dirty="0" smtClean="0"/>
              <a:t>Testing</a:t>
            </a:r>
          </a:p>
          <a:p>
            <a:pPr lvl="1"/>
            <a:r>
              <a:rPr lang="en-US" dirty="0" smtClean="0"/>
              <a:t>Testing</a:t>
            </a:r>
          </a:p>
          <a:p>
            <a:pPr lvl="2"/>
            <a:r>
              <a:rPr lang="en-US" dirty="0" smtClean="0"/>
              <a:t>Testing</a:t>
            </a:r>
          </a:p>
          <a:p>
            <a:pPr lvl="3"/>
            <a:r>
              <a:rPr lang="en-US" dirty="0" smtClean="0"/>
              <a:t>Testing</a:t>
            </a:r>
          </a:p>
          <a:p>
            <a:pPr lvl="4"/>
            <a:r>
              <a:rPr lang="en-US" dirty="0" smtClean="0"/>
              <a:t>Testing</a:t>
            </a:r>
          </a:p>
          <a:p>
            <a:pPr lvl="4"/>
            <a:r>
              <a:rPr lang="en-US" dirty="0" smtClean="0"/>
              <a:t>Testing</a:t>
            </a:r>
          </a:p>
        </p:txBody>
      </p:sp>
      <p:sp>
        <p:nvSpPr>
          <p:cNvPr id="5" name="Slide Number Placeholder 5"/>
          <p:cNvSpPr>
            <a:spLocks noGrp="1"/>
          </p:cNvSpPr>
          <p:nvPr>
            <p:ph type="sldNum" sz="quarter" idx="10"/>
          </p:nvPr>
        </p:nvSpPr>
        <p:spPr>
          <a:xfrm>
            <a:off x="7010400" y="6416675"/>
            <a:ext cx="1981200" cy="365125"/>
          </a:xfrm>
          <a:prstGeom prst="rect">
            <a:avLst/>
          </a:prstGeom>
        </p:spPr>
        <p:txBody>
          <a:bodyPr/>
          <a:lstStyle>
            <a:lvl1pPr algn="r" rtl="0" fontAlgn="base">
              <a:spcBef>
                <a:spcPct val="0"/>
              </a:spcBef>
              <a:spcAft>
                <a:spcPct val="0"/>
              </a:spcAft>
              <a:defRPr lang="en-US" sz="1400" kern="1200">
                <a:solidFill>
                  <a:prstClr val="black"/>
                </a:solidFill>
                <a:latin typeface="Calibri" pitchFamily="34" charset="0"/>
                <a:ea typeface="+mn-ea"/>
                <a:cs typeface="+mn-cs"/>
              </a:defRPr>
            </a:lvl1pPr>
          </a:lstStyle>
          <a:p>
            <a:pPr>
              <a:defRPr/>
            </a:pPr>
            <a:fld id="{18665886-D864-4448-8154-3BFC0D0408F3}" type="slidenum">
              <a:rPr/>
              <a:pPr>
                <a:defRPr/>
              </a:pPr>
              <a:t>‹#›</a:t>
            </a:fld>
            <a:endParaRPr dirty="0"/>
          </a:p>
        </p:txBody>
      </p:sp>
      <p:sp>
        <p:nvSpPr>
          <p:cNvPr id="7" name="Straight Connector 6"/>
          <p:cNvSpPr>
            <a:spLocks noChangeShapeType="1"/>
          </p:cNvSpPr>
          <p:nvPr userDrawn="1"/>
        </p:nvSpPr>
        <p:spPr bwMode="auto">
          <a:xfrm>
            <a:off x="1219200" y="1066800"/>
            <a:ext cx="7680325" cy="0"/>
          </a:xfrm>
          <a:prstGeom prst="line">
            <a:avLst/>
          </a:prstGeom>
          <a:ln w="57150">
            <a:headEnd type="none" w="med" len="med"/>
            <a:tailEnd type="none" w="med" len="med"/>
          </a:ln>
        </p:spPr>
        <p:style>
          <a:lnRef idx="1">
            <a:schemeClr val="accent2"/>
          </a:lnRef>
          <a:fillRef idx="0">
            <a:schemeClr val="accent2"/>
          </a:fillRef>
          <a:effectRef idx="0">
            <a:schemeClr val="accent2"/>
          </a:effectRef>
          <a:fontRef idx="minor">
            <a:schemeClr val="tx1"/>
          </a:fontRef>
        </p:style>
        <p:txBody>
          <a:bodyPr/>
          <a:lstStyle/>
          <a:p>
            <a:pPr>
              <a:defRPr/>
            </a:pPr>
            <a:endParaRPr lang="en-US" dirty="0">
              <a:ln>
                <a:solidFill>
                  <a:prstClr val="black"/>
                </a:solidFill>
              </a:ln>
              <a:solidFill>
                <a:prstClr val="black"/>
              </a:solidFill>
            </a:endParaRPr>
          </a:p>
        </p:txBody>
      </p:sp>
    </p:spTree>
    <p:extLst>
      <p:ext uri="{BB962C8B-B14F-4D97-AF65-F5344CB8AC3E}">
        <p14:creationId xmlns:p14="http://schemas.microsoft.com/office/powerpoint/2010/main" val="29684504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7_Title Only">
    <p:spTree>
      <p:nvGrpSpPr>
        <p:cNvPr id="1" name=""/>
        <p:cNvGrpSpPr/>
        <p:nvPr/>
      </p:nvGrpSpPr>
      <p:grpSpPr>
        <a:xfrm>
          <a:off x="0" y="0"/>
          <a:ext cx="0" cy="0"/>
          <a:chOff x="0" y="0"/>
          <a:chExt cx="0" cy="0"/>
        </a:xfrm>
      </p:grpSpPr>
      <p:sp>
        <p:nvSpPr>
          <p:cNvPr id="4" name="Straight Connector 3"/>
          <p:cNvSpPr>
            <a:spLocks noChangeShapeType="1"/>
          </p:cNvSpPr>
          <p:nvPr userDrawn="1"/>
        </p:nvSpPr>
        <p:spPr bwMode="auto">
          <a:xfrm>
            <a:off x="1219200" y="1066800"/>
            <a:ext cx="7696200" cy="0"/>
          </a:xfrm>
          <a:prstGeom prst="line">
            <a:avLst/>
          </a:prstGeom>
          <a:ln w="19050">
            <a:headEnd type="none" w="med" len="med"/>
            <a:tailEnd type="none" w="med" len="med"/>
          </a:ln>
        </p:spPr>
        <p:style>
          <a:lnRef idx="1">
            <a:schemeClr val="dk1"/>
          </a:lnRef>
          <a:fillRef idx="0">
            <a:schemeClr val="dk1"/>
          </a:fillRef>
          <a:effectRef idx="0">
            <a:schemeClr val="dk1"/>
          </a:effectRef>
          <a:fontRef idx="minor">
            <a:schemeClr val="tx1"/>
          </a:fontRef>
        </p:style>
        <p:txBody>
          <a:bodyPr/>
          <a:lstStyle/>
          <a:p>
            <a:pPr fontAlgn="auto">
              <a:spcBef>
                <a:spcPts val="0"/>
              </a:spcBef>
              <a:spcAft>
                <a:spcPts val="0"/>
              </a:spcAft>
              <a:defRPr/>
            </a:pPr>
            <a:endParaRPr lang="en-US" dirty="0">
              <a:ln>
                <a:solidFill>
                  <a:prstClr val="black"/>
                </a:solidFill>
              </a:ln>
              <a:solidFill>
                <a:prstClr val="black"/>
              </a:solidFill>
            </a:endParaRPr>
          </a:p>
        </p:txBody>
      </p:sp>
      <p:sp>
        <p:nvSpPr>
          <p:cNvPr id="2" name="Title 1"/>
          <p:cNvSpPr>
            <a:spLocks noGrp="1"/>
          </p:cNvSpPr>
          <p:nvPr>
            <p:ph type="title"/>
          </p:nvPr>
        </p:nvSpPr>
        <p:spPr>
          <a:xfrm>
            <a:off x="1219200" y="228600"/>
            <a:ext cx="7696200" cy="838200"/>
          </a:xfrm>
          <a:prstGeom prst="rect">
            <a:avLst/>
          </a:prstGeom>
        </p:spPr>
        <p:txBody>
          <a:bodyPr/>
          <a:lstStyle>
            <a:lvl1pPr>
              <a:defRPr sz="2400">
                <a:solidFill>
                  <a:schemeClr val="tx1"/>
                </a:solidFill>
              </a:defRPr>
            </a:lvl1pPr>
          </a:lstStyle>
          <a:p>
            <a:r>
              <a:rPr lang="en-US" dirty="0" smtClean="0"/>
              <a:t>Click to edit Master title style</a:t>
            </a:r>
            <a:endParaRPr lang="en-US" dirty="0"/>
          </a:p>
        </p:txBody>
      </p:sp>
      <p:sp>
        <p:nvSpPr>
          <p:cNvPr id="6" name="Content Placeholder 2"/>
          <p:cNvSpPr>
            <a:spLocks noGrp="1"/>
          </p:cNvSpPr>
          <p:nvPr>
            <p:ph sz="quarter" idx="4294967295"/>
          </p:nvPr>
        </p:nvSpPr>
        <p:spPr>
          <a:xfrm>
            <a:off x="76200" y="1219200"/>
            <a:ext cx="8839200" cy="5105400"/>
          </a:xfrm>
        </p:spPr>
        <p:txBody>
          <a:bodyPr/>
          <a:lstStyle/>
          <a:p>
            <a:r>
              <a:rPr lang="en-US" dirty="0" smtClean="0"/>
              <a:t>Testing</a:t>
            </a:r>
          </a:p>
          <a:p>
            <a:pPr lvl="1"/>
            <a:r>
              <a:rPr lang="en-US" dirty="0" smtClean="0"/>
              <a:t>Testing</a:t>
            </a:r>
          </a:p>
          <a:p>
            <a:pPr lvl="2"/>
            <a:r>
              <a:rPr lang="en-US" dirty="0" smtClean="0"/>
              <a:t>Testing</a:t>
            </a:r>
          </a:p>
          <a:p>
            <a:pPr lvl="3"/>
            <a:r>
              <a:rPr lang="en-US" dirty="0" smtClean="0"/>
              <a:t>Testing</a:t>
            </a:r>
          </a:p>
          <a:p>
            <a:pPr lvl="4"/>
            <a:r>
              <a:rPr lang="en-US" dirty="0" smtClean="0"/>
              <a:t>Testing</a:t>
            </a:r>
          </a:p>
          <a:p>
            <a:pPr lvl="4"/>
            <a:r>
              <a:rPr lang="en-US" dirty="0" smtClean="0"/>
              <a:t>Testing</a:t>
            </a:r>
          </a:p>
        </p:txBody>
      </p:sp>
      <p:sp>
        <p:nvSpPr>
          <p:cNvPr id="5" name="Slide Number Placeholder 5"/>
          <p:cNvSpPr>
            <a:spLocks noGrp="1"/>
          </p:cNvSpPr>
          <p:nvPr>
            <p:ph type="sldNum" sz="quarter" idx="10"/>
          </p:nvPr>
        </p:nvSpPr>
        <p:spPr>
          <a:xfrm>
            <a:off x="7010400" y="6416675"/>
            <a:ext cx="1981200" cy="365125"/>
          </a:xfrm>
          <a:prstGeom prst="rect">
            <a:avLst/>
          </a:prstGeom>
        </p:spPr>
        <p:txBody>
          <a:bodyPr/>
          <a:lstStyle>
            <a:lvl1pPr algn="r" rtl="0" fontAlgn="base">
              <a:spcBef>
                <a:spcPct val="0"/>
              </a:spcBef>
              <a:spcAft>
                <a:spcPct val="0"/>
              </a:spcAft>
              <a:defRPr lang="en-US" sz="1400" kern="1200">
                <a:solidFill>
                  <a:prstClr val="black"/>
                </a:solidFill>
                <a:latin typeface="Calibri" pitchFamily="34" charset="0"/>
                <a:ea typeface="+mn-ea"/>
                <a:cs typeface="+mn-cs"/>
              </a:defRPr>
            </a:lvl1pPr>
          </a:lstStyle>
          <a:p>
            <a:pPr>
              <a:defRPr/>
            </a:pPr>
            <a:fld id="{18665886-D864-4448-8154-3BFC0D0408F3}" type="slidenum">
              <a:rPr/>
              <a:pPr>
                <a:defRPr/>
              </a:pPr>
              <a:t>‹#›</a:t>
            </a:fld>
            <a:endParaRPr dirty="0"/>
          </a:p>
        </p:txBody>
      </p:sp>
      <p:sp>
        <p:nvSpPr>
          <p:cNvPr id="7" name="Straight Connector 6"/>
          <p:cNvSpPr>
            <a:spLocks noChangeShapeType="1"/>
          </p:cNvSpPr>
          <p:nvPr userDrawn="1"/>
        </p:nvSpPr>
        <p:spPr bwMode="auto">
          <a:xfrm>
            <a:off x="1219200" y="1066800"/>
            <a:ext cx="7680325" cy="0"/>
          </a:xfrm>
          <a:prstGeom prst="line">
            <a:avLst/>
          </a:prstGeom>
          <a:ln w="57150">
            <a:headEnd type="none" w="med" len="med"/>
            <a:tailEnd type="none" w="med" len="med"/>
          </a:ln>
        </p:spPr>
        <p:style>
          <a:lnRef idx="1">
            <a:schemeClr val="accent2"/>
          </a:lnRef>
          <a:fillRef idx="0">
            <a:schemeClr val="accent2"/>
          </a:fillRef>
          <a:effectRef idx="0">
            <a:schemeClr val="accent2"/>
          </a:effectRef>
          <a:fontRef idx="minor">
            <a:schemeClr val="tx1"/>
          </a:fontRef>
        </p:style>
        <p:txBody>
          <a:bodyPr/>
          <a:lstStyle/>
          <a:p>
            <a:pPr>
              <a:defRPr/>
            </a:pPr>
            <a:endParaRPr lang="en-US" dirty="0">
              <a:ln>
                <a:solidFill>
                  <a:prstClr val="black"/>
                </a:solidFill>
              </a:ln>
              <a:solidFill>
                <a:prstClr val="black"/>
              </a:solidFill>
            </a:endParaRPr>
          </a:p>
        </p:txBody>
      </p:sp>
    </p:spTree>
    <p:extLst>
      <p:ext uri="{BB962C8B-B14F-4D97-AF65-F5344CB8AC3E}">
        <p14:creationId xmlns:p14="http://schemas.microsoft.com/office/powerpoint/2010/main" val="29684504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4" name="Picture 1" descr="armoirie"/>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323850" y="790575"/>
            <a:ext cx="2414588" cy="260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Text Placeholder 19"/>
          <p:cNvSpPr>
            <a:spLocks noGrp="1"/>
          </p:cNvSpPr>
          <p:nvPr>
            <p:ph type="body" sz="quarter" idx="10"/>
          </p:nvPr>
        </p:nvSpPr>
        <p:spPr>
          <a:xfrm>
            <a:off x="2870958" y="960452"/>
            <a:ext cx="5866507" cy="3399512"/>
          </a:xfrm>
          <a:ln w="28575">
            <a:noFill/>
          </a:ln>
        </p:spPr>
        <p:txBody>
          <a:bodyPr/>
          <a:lstStyle>
            <a:lvl1pPr algn="ctr">
              <a:buNone/>
              <a:defRPr sz="2400" b="1">
                <a:latin typeface="Arial"/>
                <a:cs typeface="Arial"/>
              </a:defRPr>
            </a:lvl1pPr>
            <a:lvl2pPr>
              <a:buNone/>
              <a:defRPr>
                <a:latin typeface="+mn-lt"/>
              </a:defRPr>
            </a:lvl2pPr>
            <a:lvl3pPr>
              <a:buNone/>
              <a:defRPr>
                <a:latin typeface="+mn-lt"/>
              </a:defRPr>
            </a:lvl3pPr>
            <a:lvl4pPr>
              <a:buNone/>
              <a:defRPr>
                <a:latin typeface="+mn-lt"/>
              </a:defRPr>
            </a:lvl4pPr>
            <a:lvl5pPr>
              <a:buNone/>
              <a:defRPr>
                <a:latin typeface="+mn-lt"/>
              </a:defRPr>
            </a:lvl5pPr>
          </a:lstStyle>
          <a:p>
            <a:pPr lvl="0"/>
            <a:r>
              <a:rPr lang="en-US" noProof="0" dirty="0" smtClean="0"/>
              <a:t>Click to edit Master text styles</a:t>
            </a:r>
          </a:p>
        </p:txBody>
      </p:sp>
      <p:sp>
        <p:nvSpPr>
          <p:cNvPr id="22" name="Text Placeholder 21"/>
          <p:cNvSpPr>
            <a:spLocks noGrp="1"/>
          </p:cNvSpPr>
          <p:nvPr>
            <p:ph type="body" sz="quarter" idx="11"/>
          </p:nvPr>
        </p:nvSpPr>
        <p:spPr>
          <a:xfrm>
            <a:off x="4272473" y="4745900"/>
            <a:ext cx="4465638" cy="792088"/>
          </a:xfrm>
          <a:ln w="19050">
            <a:noFill/>
          </a:ln>
        </p:spPr>
        <p:txBody>
          <a:bodyPr anchor="ctr"/>
          <a:lstStyle>
            <a:lvl1pPr algn="r">
              <a:buNone/>
              <a:defRPr sz="2200" b="0" baseline="0">
                <a:solidFill>
                  <a:schemeClr val="accent2"/>
                </a:solidFill>
                <a:latin typeface="Arial"/>
                <a:cs typeface="Arial"/>
              </a:defRPr>
            </a:lvl1pPr>
          </a:lstStyle>
          <a:p>
            <a:pPr lvl="0"/>
            <a:r>
              <a:rPr lang="en-US" noProof="0" dirty="0" smtClean="0"/>
              <a:t>Click to edit Master text styles</a:t>
            </a:r>
          </a:p>
        </p:txBody>
      </p:sp>
    </p:spTree>
    <p:extLst>
      <p:ext uri="{BB962C8B-B14F-4D97-AF65-F5344CB8AC3E}">
        <p14:creationId xmlns:p14="http://schemas.microsoft.com/office/powerpoint/2010/main" val="51479196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Slide">
    <p:spTree>
      <p:nvGrpSpPr>
        <p:cNvPr id="1" name=""/>
        <p:cNvGrpSpPr/>
        <p:nvPr/>
      </p:nvGrpSpPr>
      <p:grpSpPr>
        <a:xfrm>
          <a:off x="0" y="0"/>
          <a:ext cx="0" cy="0"/>
          <a:chOff x="0" y="0"/>
          <a:chExt cx="0" cy="0"/>
        </a:xfrm>
      </p:grpSpPr>
      <p:pic>
        <p:nvPicPr>
          <p:cNvPr id="4" name="Picture 1" descr="armoirie"/>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150813" y="119063"/>
            <a:ext cx="869950" cy="93662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pic>
      <p:cxnSp>
        <p:nvCxnSpPr>
          <p:cNvPr id="5" name="Straight Connector 4"/>
          <p:cNvCxnSpPr/>
          <p:nvPr userDrawn="1"/>
        </p:nvCxnSpPr>
        <p:spPr>
          <a:xfrm>
            <a:off x="1176338" y="1054100"/>
            <a:ext cx="7885112"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 name="Title 2"/>
          <p:cNvSpPr>
            <a:spLocks noGrp="1"/>
          </p:cNvSpPr>
          <p:nvPr>
            <p:ph type="title"/>
          </p:nvPr>
        </p:nvSpPr>
        <p:spPr>
          <a:xfrm>
            <a:off x="1249289" y="167884"/>
            <a:ext cx="5853876" cy="720080"/>
          </a:xfrm>
          <a:prstGeom prst="rect">
            <a:avLst/>
          </a:prstGeom>
        </p:spPr>
        <p:txBody>
          <a:bodyPr/>
          <a:lstStyle>
            <a:lvl1pPr>
              <a:defRPr sz="2400" b="1">
                <a:solidFill>
                  <a:schemeClr val="tx1"/>
                </a:solidFill>
                <a:latin typeface="Arial"/>
                <a:cs typeface="Arial"/>
              </a:defRPr>
            </a:lvl1pPr>
          </a:lstStyle>
          <a:p>
            <a:r>
              <a:rPr lang="en-US" noProof="0" dirty="0" smtClean="0"/>
              <a:t>Click to edit Master title style</a:t>
            </a:r>
            <a:endParaRPr lang="en-GB" noProof="0" dirty="0"/>
          </a:p>
        </p:txBody>
      </p:sp>
      <p:sp>
        <p:nvSpPr>
          <p:cNvPr id="13" name="Text Placeholder 12"/>
          <p:cNvSpPr>
            <a:spLocks noGrp="1"/>
          </p:cNvSpPr>
          <p:nvPr>
            <p:ph type="body" sz="quarter" idx="10"/>
          </p:nvPr>
        </p:nvSpPr>
        <p:spPr>
          <a:xfrm>
            <a:off x="467545" y="1340771"/>
            <a:ext cx="8136903" cy="4536503"/>
          </a:xfrm>
          <a:prstGeom prst="rect">
            <a:avLst/>
          </a:prstGeom>
        </p:spPr>
        <p:txBody>
          <a:bodyPr/>
          <a:lstStyle>
            <a:lvl1pPr>
              <a:lnSpc>
                <a:spcPct val="114000"/>
              </a:lnSpc>
              <a:buClr>
                <a:schemeClr val="accent2"/>
              </a:buClr>
              <a:defRPr sz="1800" b="0">
                <a:solidFill>
                  <a:schemeClr val="tx1"/>
                </a:solidFill>
                <a:latin typeface="Arial"/>
                <a:cs typeface="Arial"/>
              </a:defRPr>
            </a:lvl1pPr>
            <a:lvl2pPr>
              <a:buClrTx/>
              <a:defRPr sz="1800" b="0">
                <a:solidFill>
                  <a:srgbClr val="29C000"/>
                </a:solidFill>
                <a:latin typeface="Arial"/>
                <a:cs typeface="Arial"/>
              </a:defRPr>
            </a:lvl2pPr>
            <a:lvl3pPr>
              <a:buClrTx/>
              <a:defRPr sz="1600" b="0">
                <a:solidFill>
                  <a:schemeClr val="accent1">
                    <a:lumMod val="75000"/>
                  </a:schemeClr>
                </a:solidFill>
                <a:latin typeface="Arial"/>
                <a:cs typeface="Arial"/>
              </a:defRPr>
            </a:lvl3pPr>
            <a:lvl4pPr>
              <a:buClr>
                <a:schemeClr val="accent1">
                  <a:lumMod val="75000"/>
                </a:schemeClr>
              </a:buClr>
              <a:defRPr sz="1600" b="0">
                <a:solidFill>
                  <a:schemeClr val="accent1">
                    <a:lumMod val="75000"/>
                  </a:schemeClr>
                </a:solidFill>
                <a:latin typeface="Trebuchet MS"/>
                <a:cs typeface="Trebuchet MS"/>
              </a:defRPr>
            </a:lvl4pPr>
            <a:lvl5pPr>
              <a:buClr>
                <a:schemeClr val="accent2"/>
              </a:buClr>
              <a:defRPr sz="1600" b="0">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p:txBody>
      </p:sp>
      <p:sp>
        <p:nvSpPr>
          <p:cNvPr id="6" name="Slide Number Placeholder 20"/>
          <p:cNvSpPr>
            <a:spLocks noGrp="1"/>
          </p:cNvSpPr>
          <p:nvPr>
            <p:ph type="sldNum" sz="quarter" idx="11"/>
          </p:nvPr>
        </p:nvSpPr>
        <p:spPr>
          <a:xfrm>
            <a:off x="8316913" y="6475413"/>
            <a:ext cx="827087" cy="382587"/>
          </a:xfrm>
        </p:spPr>
        <p:txBody>
          <a:bodyPr anchor="ctr"/>
          <a:lstStyle>
            <a:lvl1pPr algn="ctr">
              <a:defRPr sz="1400">
                <a:solidFill>
                  <a:schemeClr val="bg1"/>
                </a:solidFill>
                <a:latin typeface="Arial"/>
                <a:cs typeface="Arial"/>
              </a:defRPr>
            </a:lvl1pPr>
          </a:lstStyle>
          <a:p>
            <a:pPr>
              <a:defRPr/>
            </a:pPr>
            <a:fld id="{43044F7F-15C5-4E55-8054-4F6DD38EAA09}" type="slidenum">
              <a:rPr lang="en-GB">
                <a:solidFill>
                  <a:srgbClr val="FFFFFF"/>
                </a:solidFill>
              </a:rPr>
              <a:pPr>
                <a:defRPr/>
              </a:pPr>
              <a:t>‹#›</a:t>
            </a:fld>
            <a:endParaRPr lang="en-GB" dirty="0">
              <a:solidFill>
                <a:srgbClr val="FFFFFF"/>
              </a:solidFill>
            </a:endParaRPr>
          </a:p>
        </p:txBody>
      </p:sp>
    </p:spTree>
    <p:extLst>
      <p:ext uri="{BB962C8B-B14F-4D97-AF65-F5344CB8AC3E}">
        <p14:creationId xmlns:p14="http://schemas.microsoft.com/office/powerpoint/2010/main" val="98445589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_Slide">
    <p:spTree>
      <p:nvGrpSpPr>
        <p:cNvPr id="1" name=""/>
        <p:cNvGrpSpPr/>
        <p:nvPr/>
      </p:nvGrpSpPr>
      <p:grpSpPr>
        <a:xfrm>
          <a:off x="0" y="0"/>
          <a:ext cx="0" cy="0"/>
          <a:chOff x="0" y="0"/>
          <a:chExt cx="0" cy="0"/>
        </a:xfrm>
      </p:grpSpPr>
      <p:sp>
        <p:nvSpPr>
          <p:cNvPr id="4" name="Rectangle 3"/>
          <p:cNvSpPr/>
          <p:nvPr userDrawn="1"/>
        </p:nvSpPr>
        <p:spPr>
          <a:xfrm>
            <a:off x="0" y="6442075"/>
            <a:ext cx="9144000" cy="415925"/>
          </a:xfrm>
          <a:prstGeom prst="rect">
            <a:avLst/>
          </a:prstGeom>
          <a:gradFill flip="none" rotWithShape="1">
            <a:gsLst>
              <a:gs pos="0">
                <a:srgbClr val="1E9500"/>
              </a:gs>
              <a:gs pos="78000">
                <a:schemeClr val="accent2"/>
              </a:gs>
            </a:gsLst>
            <a:lin ang="0" scaled="1"/>
            <a:tileRect/>
          </a:gra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52000" anchor="ctr"/>
          <a:lstStyle/>
          <a:p>
            <a:pPr>
              <a:defRPr/>
            </a:pPr>
            <a:r>
              <a:rPr lang="en-GB" sz="1400" dirty="0">
                <a:solidFill>
                  <a:srgbClr val="FFFFFF"/>
                </a:solidFill>
                <a:latin typeface="Arial"/>
                <a:cs typeface="Arial"/>
              </a:rPr>
              <a:t>National Leadership Retreat 2013: </a:t>
            </a:r>
            <a:r>
              <a:rPr lang="en-US" sz="1400" dirty="0">
                <a:solidFill>
                  <a:srgbClr val="FFFFFF"/>
                </a:solidFill>
              </a:rPr>
              <a:t>EDPRS 2: Strategies to deliver 11.5% economic growth</a:t>
            </a:r>
            <a:endParaRPr lang="en-GB" sz="1400" dirty="0">
              <a:solidFill>
                <a:srgbClr val="FFFFFF"/>
              </a:solidFill>
              <a:latin typeface="Arial"/>
              <a:cs typeface="Arial"/>
            </a:endParaRPr>
          </a:p>
        </p:txBody>
      </p:sp>
      <p:pic>
        <p:nvPicPr>
          <p:cNvPr id="5" name="Picture 1" descr="armoirie"/>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150813" y="119063"/>
            <a:ext cx="869950" cy="93662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pic>
      <p:cxnSp>
        <p:nvCxnSpPr>
          <p:cNvPr id="6" name="Straight Connector 5"/>
          <p:cNvCxnSpPr/>
          <p:nvPr userDrawn="1"/>
        </p:nvCxnSpPr>
        <p:spPr>
          <a:xfrm>
            <a:off x="1176338" y="1054100"/>
            <a:ext cx="7885112"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 name="Title 2"/>
          <p:cNvSpPr>
            <a:spLocks noGrp="1"/>
          </p:cNvSpPr>
          <p:nvPr>
            <p:ph type="title"/>
          </p:nvPr>
        </p:nvSpPr>
        <p:spPr>
          <a:xfrm>
            <a:off x="1249289" y="167884"/>
            <a:ext cx="5853876" cy="720080"/>
          </a:xfrm>
          <a:prstGeom prst="rect">
            <a:avLst/>
          </a:prstGeom>
        </p:spPr>
        <p:txBody>
          <a:bodyPr/>
          <a:lstStyle>
            <a:lvl1pPr>
              <a:defRPr sz="2400" b="1">
                <a:solidFill>
                  <a:schemeClr val="tx1"/>
                </a:solidFill>
                <a:latin typeface="Arial"/>
                <a:cs typeface="Arial"/>
              </a:defRPr>
            </a:lvl1pPr>
          </a:lstStyle>
          <a:p>
            <a:r>
              <a:rPr lang="en-US" noProof="0" dirty="0" smtClean="0"/>
              <a:t>Click to edit Master title style</a:t>
            </a:r>
            <a:endParaRPr lang="en-GB" noProof="0" dirty="0"/>
          </a:p>
        </p:txBody>
      </p:sp>
      <p:sp>
        <p:nvSpPr>
          <p:cNvPr id="13" name="Text Placeholder 12"/>
          <p:cNvSpPr>
            <a:spLocks noGrp="1"/>
          </p:cNvSpPr>
          <p:nvPr>
            <p:ph type="body" sz="quarter" idx="10"/>
          </p:nvPr>
        </p:nvSpPr>
        <p:spPr>
          <a:xfrm>
            <a:off x="467545" y="1340771"/>
            <a:ext cx="8136903" cy="4536503"/>
          </a:xfrm>
          <a:prstGeom prst="rect">
            <a:avLst/>
          </a:prstGeom>
        </p:spPr>
        <p:txBody>
          <a:bodyPr/>
          <a:lstStyle>
            <a:lvl1pPr>
              <a:lnSpc>
                <a:spcPct val="114000"/>
              </a:lnSpc>
              <a:buClr>
                <a:schemeClr val="accent2"/>
              </a:buClr>
              <a:defRPr sz="1800" b="0">
                <a:solidFill>
                  <a:schemeClr val="tx1"/>
                </a:solidFill>
                <a:latin typeface="Arial"/>
                <a:cs typeface="Arial"/>
              </a:defRPr>
            </a:lvl1pPr>
            <a:lvl2pPr>
              <a:buClrTx/>
              <a:defRPr sz="1800" b="0">
                <a:solidFill>
                  <a:srgbClr val="29C000"/>
                </a:solidFill>
                <a:latin typeface="Arial"/>
                <a:cs typeface="Arial"/>
              </a:defRPr>
            </a:lvl2pPr>
            <a:lvl3pPr>
              <a:buClrTx/>
              <a:defRPr sz="1600" b="0">
                <a:solidFill>
                  <a:schemeClr val="accent1">
                    <a:lumMod val="75000"/>
                  </a:schemeClr>
                </a:solidFill>
                <a:latin typeface="Arial"/>
                <a:cs typeface="Arial"/>
              </a:defRPr>
            </a:lvl3pPr>
            <a:lvl4pPr>
              <a:buClr>
                <a:schemeClr val="accent1">
                  <a:lumMod val="75000"/>
                </a:schemeClr>
              </a:buClr>
              <a:defRPr sz="1600" b="0">
                <a:solidFill>
                  <a:schemeClr val="accent1">
                    <a:lumMod val="75000"/>
                  </a:schemeClr>
                </a:solidFill>
                <a:latin typeface="Trebuchet MS"/>
                <a:cs typeface="Trebuchet MS"/>
              </a:defRPr>
            </a:lvl4pPr>
            <a:lvl5pPr>
              <a:buClr>
                <a:schemeClr val="accent2"/>
              </a:buClr>
              <a:defRPr sz="1600" b="0">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p:txBody>
      </p:sp>
      <p:sp>
        <p:nvSpPr>
          <p:cNvPr id="7" name="Slide Number Placeholder 20"/>
          <p:cNvSpPr>
            <a:spLocks noGrp="1"/>
          </p:cNvSpPr>
          <p:nvPr>
            <p:ph type="sldNum" sz="quarter" idx="11"/>
          </p:nvPr>
        </p:nvSpPr>
        <p:spPr>
          <a:xfrm>
            <a:off x="8316913" y="6442075"/>
            <a:ext cx="827087" cy="415925"/>
          </a:xfrm>
        </p:spPr>
        <p:txBody>
          <a:bodyPr anchor="ctr"/>
          <a:lstStyle>
            <a:lvl1pPr algn="ctr">
              <a:defRPr sz="1400">
                <a:solidFill>
                  <a:schemeClr val="bg1"/>
                </a:solidFill>
                <a:latin typeface="Arial"/>
                <a:cs typeface="Arial"/>
              </a:defRPr>
            </a:lvl1pPr>
          </a:lstStyle>
          <a:p>
            <a:pPr>
              <a:defRPr/>
            </a:pPr>
            <a:fld id="{B48C3EBB-7A3F-4669-B5B3-A1A1FB48E3F2}" type="slidenum">
              <a:rPr lang="en-GB">
                <a:solidFill>
                  <a:srgbClr val="FFFFFF"/>
                </a:solidFill>
              </a:rPr>
              <a:pPr>
                <a:defRPr/>
              </a:pPr>
              <a:t>‹#›</a:t>
            </a:fld>
            <a:endParaRPr lang="en-GB" dirty="0">
              <a:solidFill>
                <a:srgbClr val="FFFFFF"/>
              </a:solidFill>
            </a:endParaRPr>
          </a:p>
        </p:txBody>
      </p:sp>
    </p:spTree>
    <p:extLst>
      <p:ext uri="{BB962C8B-B14F-4D97-AF65-F5344CB8AC3E}">
        <p14:creationId xmlns:p14="http://schemas.microsoft.com/office/powerpoint/2010/main" val="42721338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4_Title Only">
    <p:spTree>
      <p:nvGrpSpPr>
        <p:cNvPr id="1" name=""/>
        <p:cNvGrpSpPr/>
        <p:nvPr/>
      </p:nvGrpSpPr>
      <p:grpSpPr>
        <a:xfrm>
          <a:off x="0" y="0"/>
          <a:ext cx="0" cy="0"/>
          <a:chOff x="0" y="0"/>
          <a:chExt cx="0" cy="0"/>
        </a:xfrm>
      </p:grpSpPr>
      <p:sp>
        <p:nvSpPr>
          <p:cNvPr id="4" name="Straight Connector 3"/>
          <p:cNvSpPr>
            <a:spLocks noChangeShapeType="1"/>
          </p:cNvSpPr>
          <p:nvPr userDrawn="1"/>
        </p:nvSpPr>
        <p:spPr bwMode="auto">
          <a:xfrm>
            <a:off x="1219200" y="1066800"/>
            <a:ext cx="7696200" cy="0"/>
          </a:xfrm>
          <a:prstGeom prst="line">
            <a:avLst/>
          </a:prstGeom>
          <a:ln w="19050">
            <a:headEnd type="none" w="med" len="med"/>
            <a:tailEnd type="none" w="med" len="med"/>
          </a:ln>
        </p:spPr>
        <p:style>
          <a:lnRef idx="1">
            <a:schemeClr val="dk1"/>
          </a:lnRef>
          <a:fillRef idx="0">
            <a:schemeClr val="dk1"/>
          </a:fillRef>
          <a:effectRef idx="0">
            <a:schemeClr val="dk1"/>
          </a:effectRef>
          <a:fontRef idx="minor">
            <a:schemeClr val="tx1"/>
          </a:fontRef>
        </p:style>
        <p:txBody>
          <a:bodyPr/>
          <a:lstStyle/>
          <a:p>
            <a:pPr>
              <a:defRPr/>
            </a:pPr>
            <a:endParaRPr lang="en-US" dirty="0">
              <a:ln>
                <a:solidFill>
                  <a:prstClr val="black"/>
                </a:solidFill>
              </a:ln>
              <a:solidFill>
                <a:prstClr val="black"/>
              </a:solidFill>
            </a:endParaRPr>
          </a:p>
        </p:txBody>
      </p:sp>
      <p:cxnSp>
        <p:nvCxnSpPr>
          <p:cNvPr id="5" name="Straight Connector 4"/>
          <p:cNvCxnSpPr/>
          <p:nvPr userDrawn="1"/>
        </p:nvCxnSpPr>
        <p:spPr>
          <a:xfrm>
            <a:off x="1219200" y="1074738"/>
            <a:ext cx="76930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219200" y="228600"/>
            <a:ext cx="7696200" cy="838200"/>
          </a:xfrm>
          <a:prstGeom prst="rect">
            <a:avLst/>
          </a:prstGeom>
        </p:spPr>
        <p:txBody>
          <a:bodyPr anchor="b" anchorCtr="0"/>
          <a:lstStyle>
            <a:lvl1pPr>
              <a:defRPr sz="2400">
                <a:solidFill>
                  <a:schemeClr val="tx1"/>
                </a:solidFill>
              </a:defRPr>
            </a:lvl1pPr>
          </a:lstStyle>
          <a:p>
            <a:r>
              <a:rPr lang="en-US" dirty="0" smtClean="0"/>
              <a:t>Click to edit Master title style</a:t>
            </a:r>
            <a:endParaRPr lang="en-US" dirty="0"/>
          </a:p>
        </p:txBody>
      </p:sp>
      <p:sp>
        <p:nvSpPr>
          <p:cNvPr id="6" name="Content Placeholder 2"/>
          <p:cNvSpPr>
            <a:spLocks noGrp="1"/>
          </p:cNvSpPr>
          <p:nvPr>
            <p:ph sz="quarter" idx="4294967295"/>
          </p:nvPr>
        </p:nvSpPr>
        <p:spPr>
          <a:xfrm>
            <a:off x="76200" y="1219200"/>
            <a:ext cx="8839200" cy="5105400"/>
          </a:xfrm>
        </p:spPr>
        <p:txBody>
          <a:bodyPr/>
          <a:lstStyle/>
          <a:p>
            <a:r>
              <a:rPr lang="en-US" dirty="0" smtClean="0"/>
              <a:t>Testing</a:t>
            </a:r>
          </a:p>
          <a:p>
            <a:pPr lvl="1"/>
            <a:r>
              <a:rPr lang="en-US" dirty="0" smtClean="0"/>
              <a:t>Testing</a:t>
            </a:r>
          </a:p>
          <a:p>
            <a:pPr lvl="2"/>
            <a:r>
              <a:rPr lang="en-US" dirty="0" smtClean="0"/>
              <a:t>Testing</a:t>
            </a:r>
          </a:p>
          <a:p>
            <a:pPr lvl="3"/>
            <a:r>
              <a:rPr lang="en-US" dirty="0" smtClean="0"/>
              <a:t>Testing</a:t>
            </a:r>
          </a:p>
          <a:p>
            <a:pPr lvl="4"/>
            <a:r>
              <a:rPr lang="en-US" dirty="0" smtClean="0"/>
              <a:t>Testing</a:t>
            </a:r>
          </a:p>
          <a:p>
            <a:pPr lvl="4"/>
            <a:r>
              <a:rPr lang="en-US" dirty="0" smtClean="0"/>
              <a:t>Testing</a:t>
            </a:r>
          </a:p>
        </p:txBody>
      </p:sp>
    </p:spTree>
    <p:extLst>
      <p:ext uri="{BB962C8B-B14F-4D97-AF65-F5344CB8AC3E}">
        <p14:creationId xmlns:p14="http://schemas.microsoft.com/office/powerpoint/2010/main" val="42259747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xfrm>
            <a:off x="3124200" y="6248400"/>
            <a:ext cx="2895600" cy="457200"/>
          </a:xfrm>
          <a:prstGeom prst="rect">
            <a:avLst/>
          </a:prstGeom>
        </p:spPr>
        <p:txBody>
          <a:bodyPr/>
          <a:lstStyle>
            <a:lvl1pPr>
              <a:defRPr>
                <a:latin typeface="Arial" pitchFamily="34" charset="0"/>
                <a:cs typeface="Arial" pitchFamily="34" charset="0"/>
              </a:defRPr>
            </a:lvl1pPr>
          </a:lstStyle>
          <a:p>
            <a:pPr fontAlgn="base">
              <a:spcBef>
                <a:spcPct val="0"/>
              </a:spcBef>
              <a:spcAft>
                <a:spcPct val="0"/>
              </a:spcAft>
              <a:defRPr/>
            </a:pPr>
            <a:endParaRPr lang="en-GB" dirty="0">
              <a:solidFill>
                <a:prstClr val="black"/>
              </a:solidFill>
            </a:endParaRPr>
          </a:p>
        </p:txBody>
      </p:sp>
      <p:sp>
        <p:nvSpPr>
          <p:cNvPr id="3" name="Rectangle 3"/>
          <p:cNvSpPr>
            <a:spLocks noGrp="1" noChangeArrowheads="1"/>
          </p:cNvSpPr>
          <p:nvPr>
            <p:ph type="sldNum" sz="quarter" idx="11"/>
          </p:nvPr>
        </p:nvSpPr>
        <p:spPr>
          <a:xfrm>
            <a:off x="6553200" y="6248400"/>
            <a:ext cx="2133600" cy="457200"/>
          </a:xfrm>
        </p:spPr>
        <p:txBody>
          <a:bodyPr/>
          <a:lstStyle>
            <a:lvl1pPr>
              <a:defRPr>
                <a:latin typeface="Arial" pitchFamily="34" charset="0"/>
                <a:cs typeface="Arial" pitchFamily="34" charset="0"/>
              </a:defRPr>
            </a:lvl1pPr>
          </a:lstStyle>
          <a:p>
            <a:pPr>
              <a:defRPr/>
            </a:pPr>
            <a:fld id="{5745CEC3-1CA4-4B21-B7A2-990687229884}" type="slidenum">
              <a:rPr lang="en-GB">
                <a:solidFill>
                  <a:srgbClr val="00B0F0">
                    <a:lumMod val="75000"/>
                  </a:srgbClr>
                </a:solidFill>
              </a:rPr>
              <a:pPr>
                <a:defRPr/>
              </a:pPr>
              <a:t>‹#›</a:t>
            </a:fld>
            <a:endParaRPr lang="en-GB" dirty="0">
              <a:solidFill>
                <a:srgbClr val="00B0F0">
                  <a:lumMod val="75000"/>
                </a:srgbClr>
              </a:solidFill>
            </a:endParaRPr>
          </a:p>
        </p:txBody>
      </p:sp>
      <p:sp>
        <p:nvSpPr>
          <p:cNvPr id="4" name="Rectangle 16"/>
          <p:cNvSpPr>
            <a:spLocks noGrp="1" noChangeArrowheads="1"/>
          </p:cNvSpPr>
          <p:nvPr>
            <p:ph type="dt" sz="half" idx="12"/>
          </p:nvPr>
        </p:nvSpPr>
        <p:spPr>
          <a:xfrm>
            <a:off x="457200" y="6245225"/>
            <a:ext cx="2133600" cy="476250"/>
          </a:xfrm>
          <a:prstGeom prst="rect">
            <a:avLst/>
          </a:prstGeom>
        </p:spPr>
        <p:txBody>
          <a:bodyPr/>
          <a:lstStyle>
            <a:lvl1pPr>
              <a:defRPr>
                <a:latin typeface="Arial" pitchFamily="34" charset="0"/>
                <a:cs typeface="Arial" pitchFamily="34" charset="0"/>
              </a:defRPr>
            </a:lvl1pPr>
          </a:lstStyle>
          <a:p>
            <a:pPr fontAlgn="base">
              <a:spcBef>
                <a:spcPct val="0"/>
              </a:spcBef>
              <a:spcAft>
                <a:spcPct val="0"/>
              </a:spcAft>
              <a:defRPr/>
            </a:pPr>
            <a:endParaRPr lang="en-GB" dirty="0">
              <a:solidFill>
                <a:prstClr val="black"/>
              </a:solidFill>
            </a:endParaRPr>
          </a:p>
        </p:txBody>
      </p:sp>
    </p:spTree>
    <p:extLst>
      <p:ext uri="{BB962C8B-B14F-4D97-AF65-F5344CB8AC3E}">
        <p14:creationId xmlns:p14="http://schemas.microsoft.com/office/powerpoint/2010/main" val="20220249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EA35F80-4DC1-4DE3-9980-16C55887F445}" type="datetime1">
              <a:rPr lang="en-GB" smtClean="0">
                <a:solidFill>
                  <a:prstClr val="black">
                    <a:tint val="75000"/>
                  </a:prstClr>
                </a:solidFill>
              </a:rPr>
              <a:pPr/>
              <a:t>02/06/2017</a:t>
            </a:fld>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GB"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7FECEA0-1A88-44E7-AC82-D7E461A057E0}"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val="47129209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97F4640-33B7-4AEA-8693-38A7B2ED66E3}" type="datetime1">
              <a:rPr lang="en-GB" smtClean="0">
                <a:solidFill>
                  <a:prstClr val="black">
                    <a:tint val="75000"/>
                  </a:prstClr>
                </a:solidFill>
              </a:rPr>
              <a:pPr/>
              <a:t>02/06/2017</a:t>
            </a:fld>
            <a:endParaRPr lang="en-GB"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GB"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47FECEA0-1A88-44E7-AC82-D7E461A057E0}" type="slidenum">
              <a:rPr lang="en-GB" smtClean="0">
                <a:solidFill>
                  <a:prstClr val="black">
                    <a:tint val="75000"/>
                  </a:prstClr>
                </a:solidFill>
              </a:rPr>
              <a:pPr/>
              <a:t>‹#›</a:t>
            </a:fld>
            <a:endParaRPr lang="en-GB" dirty="0">
              <a:solidFill>
                <a:prstClr val="black">
                  <a:tint val="75000"/>
                </a:prstClr>
              </a:solidFill>
            </a:endParaRPr>
          </a:p>
        </p:txBody>
      </p:sp>
      <p:sp>
        <p:nvSpPr>
          <p:cNvPr id="8" name="Slide Number Placeholder 5"/>
          <p:cNvSpPr txBox="1">
            <a:spLocks/>
          </p:cNvSpPr>
          <p:nvPr userDrawn="1"/>
        </p:nvSpPr>
        <p:spPr>
          <a:xfrm>
            <a:off x="7010400" y="6416675"/>
            <a:ext cx="1981200" cy="365125"/>
          </a:xfrm>
          <a:prstGeom prst="rect">
            <a:avLst/>
          </a:prstGeom>
        </p:spPr>
        <p:txBody>
          <a:bodyPr vert="horz" lIns="91440" tIns="45720" rIns="91440" bIns="45720" rtlCol="0" anchor="ctr"/>
          <a:lstStyle>
            <a:defPPr>
              <a:defRPr lang="en-US"/>
            </a:defPPr>
            <a:lvl1pPr marL="0" algn="r" defTabSz="914400" rtl="0" eaLnBrk="1" fontAlgn="base" latinLnBrk="0" hangingPunct="1">
              <a:spcBef>
                <a:spcPct val="0"/>
              </a:spcBef>
              <a:spcAft>
                <a:spcPct val="0"/>
              </a:spcAft>
              <a:defRPr lang="en-US" sz="1400" kern="1200">
                <a:solidFill>
                  <a:prstClr val="black"/>
                </a:solidFill>
                <a:latin typeface="Calibri"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8665886-D864-4448-8154-3BFC0D0408F3}" type="slidenum">
              <a:rPr lang="en-GB" smtClean="0"/>
              <a:pPr>
                <a:defRPr/>
              </a:pPr>
              <a:t>‹#›</a:t>
            </a:fld>
            <a:endParaRPr lang="en-GB" dirty="0"/>
          </a:p>
        </p:txBody>
      </p:sp>
      <p:sp>
        <p:nvSpPr>
          <p:cNvPr id="9" name="Straight Connector 8"/>
          <p:cNvSpPr>
            <a:spLocks noChangeShapeType="1"/>
          </p:cNvSpPr>
          <p:nvPr userDrawn="1"/>
        </p:nvSpPr>
        <p:spPr bwMode="auto">
          <a:xfrm>
            <a:off x="1219200" y="1066800"/>
            <a:ext cx="7680325" cy="0"/>
          </a:xfrm>
          <a:prstGeom prst="line">
            <a:avLst/>
          </a:prstGeom>
          <a:ln w="57150">
            <a:solidFill>
              <a:srgbClr val="92D050"/>
            </a:solidFill>
            <a:headEnd type="none" w="med" len="med"/>
            <a:tailEnd type="none" w="med" len="med"/>
          </a:ln>
        </p:spPr>
        <p:style>
          <a:lnRef idx="1">
            <a:schemeClr val="accent2"/>
          </a:lnRef>
          <a:fillRef idx="0">
            <a:schemeClr val="accent2"/>
          </a:fillRef>
          <a:effectRef idx="0">
            <a:schemeClr val="accent2"/>
          </a:effectRef>
          <a:fontRef idx="minor">
            <a:schemeClr val="tx1"/>
          </a:fontRef>
        </p:style>
        <p:txBody>
          <a:bodyPr/>
          <a:lstStyle/>
          <a:p>
            <a:pPr>
              <a:defRPr/>
            </a:pPr>
            <a:endParaRPr lang="en-US" dirty="0">
              <a:ln>
                <a:solidFill>
                  <a:prstClr val="black"/>
                </a:solidFill>
              </a:ln>
              <a:solidFill>
                <a:prstClr val="black"/>
              </a:solidFill>
            </a:endParaRPr>
          </a:p>
        </p:txBody>
      </p:sp>
      <p:pic>
        <p:nvPicPr>
          <p:cNvPr id="10" name="Picture 2" descr="emblemrwenvois"/>
          <p:cNvPicPr>
            <a:picLocks noChangeAspect="1" noChangeArrowheads="1"/>
          </p:cNvPicPr>
          <p:nvPr userDrawn="1"/>
        </p:nvPicPr>
        <p:blipFill>
          <a:blip r:embed="rId2" cstate="print"/>
          <a:srcRect/>
          <a:stretch>
            <a:fillRect/>
          </a:stretch>
        </p:blipFill>
        <p:spPr bwMode="auto">
          <a:xfrm>
            <a:off x="104957" y="116632"/>
            <a:ext cx="1009650" cy="1057275"/>
          </a:xfrm>
          <a:prstGeom prst="rect">
            <a:avLst/>
          </a:prstGeom>
          <a:noFill/>
        </p:spPr>
      </p:pic>
    </p:spTree>
    <p:extLst>
      <p:ext uri="{BB962C8B-B14F-4D97-AF65-F5344CB8AC3E}">
        <p14:creationId xmlns:p14="http://schemas.microsoft.com/office/powerpoint/2010/main" val="36168607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90B9EED-BB6F-4472-8C78-8261BCC9D2BD}" type="datetime1">
              <a:rPr lang="en-GB" smtClean="0">
                <a:solidFill>
                  <a:prstClr val="black">
                    <a:tint val="75000"/>
                  </a:prstClr>
                </a:solidFill>
              </a:rPr>
              <a:pPr/>
              <a:t>02/06/2017</a:t>
            </a:fld>
            <a:endParaRPr lang="en-GB"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GB"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47FECEA0-1A88-44E7-AC82-D7E461A057E0}" type="slidenum">
              <a:rPr lang="en-GB" smtClean="0">
                <a:solidFill>
                  <a:prstClr val="black">
                    <a:tint val="75000"/>
                  </a:prstClr>
                </a:solidFill>
              </a:rPr>
              <a:pPr/>
              <a:t>‹#›</a:t>
            </a:fld>
            <a:endParaRPr lang="en-GB" dirty="0">
              <a:solidFill>
                <a:prstClr val="black">
                  <a:tint val="75000"/>
                </a:prstClr>
              </a:solidFill>
            </a:endParaRPr>
          </a:p>
        </p:txBody>
      </p:sp>
      <p:sp>
        <p:nvSpPr>
          <p:cNvPr id="10" name="Slide Number Placeholder 5"/>
          <p:cNvSpPr txBox="1">
            <a:spLocks/>
          </p:cNvSpPr>
          <p:nvPr userDrawn="1"/>
        </p:nvSpPr>
        <p:spPr>
          <a:xfrm>
            <a:off x="7010400" y="6416675"/>
            <a:ext cx="1981200" cy="365125"/>
          </a:xfrm>
          <a:prstGeom prst="rect">
            <a:avLst/>
          </a:prstGeom>
        </p:spPr>
        <p:txBody>
          <a:bodyPr vert="horz" lIns="91440" tIns="45720" rIns="91440" bIns="45720" rtlCol="0" anchor="ctr"/>
          <a:lstStyle>
            <a:defPPr>
              <a:defRPr lang="en-US"/>
            </a:defPPr>
            <a:lvl1pPr marL="0" algn="r" defTabSz="914400" rtl="0" eaLnBrk="1" fontAlgn="base" latinLnBrk="0" hangingPunct="1">
              <a:spcBef>
                <a:spcPct val="0"/>
              </a:spcBef>
              <a:spcAft>
                <a:spcPct val="0"/>
              </a:spcAft>
              <a:defRPr lang="en-US" sz="1400" kern="1200">
                <a:solidFill>
                  <a:prstClr val="black"/>
                </a:solidFill>
                <a:latin typeface="Calibri"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8665886-D864-4448-8154-3BFC0D0408F3}" type="slidenum">
              <a:rPr lang="en-GB" smtClean="0"/>
              <a:pPr>
                <a:defRPr/>
              </a:pPr>
              <a:t>‹#›</a:t>
            </a:fld>
            <a:endParaRPr lang="en-GB" dirty="0"/>
          </a:p>
        </p:txBody>
      </p:sp>
      <p:sp>
        <p:nvSpPr>
          <p:cNvPr id="11" name="Straight Connector 10"/>
          <p:cNvSpPr>
            <a:spLocks noChangeShapeType="1"/>
          </p:cNvSpPr>
          <p:nvPr userDrawn="1"/>
        </p:nvSpPr>
        <p:spPr bwMode="auto">
          <a:xfrm>
            <a:off x="1219200" y="1066800"/>
            <a:ext cx="7680325" cy="0"/>
          </a:xfrm>
          <a:prstGeom prst="line">
            <a:avLst/>
          </a:prstGeom>
          <a:ln w="57150">
            <a:solidFill>
              <a:srgbClr val="92D050"/>
            </a:solidFill>
            <a:headEnd type="none" w="med" len="med"/>
            <a:tailEnd type="none" w="med" len="med"/>
          </a:ln>
        </p:spPr>
        <p:style>
          <a:lnRef idx="1">
            <a:schemeClr val="accent2"/>
          </a:lnRef>
          <a:fillRef idx="0">
            <a:schemeClr val="accent2"/>
          </a:fillRef>
          <a:effectRef idx="0">
            <a:schemeClr val="accent2"/>
          </a:effectRef>
          <a:fontRef idx="minor">
            <a:schemeClr val="tx1"/>
          </a:fontRef>
        </p:style>
        <p:txBody>
          <a:bodyPr/>
          <a:lstStyle/>
          <a:p>
            <a:pPr>
              <a:defRPr/>
            </a:pPr>
            <a:endParaRPr lang="en-US" dirty="0">
              <a:ln>
                <a:solidFill>
                  <a:prstClr val="black"/>
                </a:solidFill>
              </a:ln>
              <a:solidFill>
                <a:prstClr val="black"/>
              </a:solidFill>
            </a:endParaRPr>
          </a:p>
        </p:txBody>
      </p:sp>
      <p:pic>
        <p:nvPicPr>
          <p:cNvPr id="12" name="Picture 2" descr="emblemrwenvois"/>
          <p:cNvPicPr>
            <a:picLocks noChangeAspect="1" noChangeArrowheads="1"/>
          </p:cNvPicPr>
          <p:nvPr userDrawn="1"/>
        </p:nvPicPr>
        <p:blipFill>
          <a:blip r:embed="rId2" cstate="print"/>
          <a:srcRect/>
          <a:stretch>
            <a:fillRect/>
          </a:stretch>
        </p:blipFill>
        <p:spPr bwMode="auto">
          <a:xfrm>
            <a:off x="104957" y="116632"/>
            <a:ext cx="1009650" cy="1057275"/>
          </a:xfrm>
          <a:prstGeom prst="rect">
            <a:avLst/>
          </a:prstGeom>
          <a:noFill/>
        </p:spPr>
      </p:pic>
    </p:spTree>
    <p:extLst>
      <p:ext uri="{BB962C8B-B14F-4D97-AF65-F5344CB8AC3E}">
        <p14:creationId xmlns:p14="http://schemas.microsoft.com/office/powerpoint/2010/main" val="303735123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A7A3524-0897-4663-A67E-8AFA6527D5A8}" type="datetime1">
              <a:rPr lang="en-GB" smtClean="0">
                <a:solidFill>
                  <a:prstClr val="black">
                    <a:tint val="75000"/>
                  </a:prstClr>
                </a:solidFill>
              </a:rPr>
              <a:pPr/>
              <a:t>02/06/2017</a:t>
            </a:fld>
            <a:endParaRPr lang="en-GB"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GB"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47FECEA0-1A88-44E7-AC82-D7E461A057E0}" type="slidenum">
              <a:rPr lang="en-GB" smtClean="0">
                <a:solidFill>
                  <a:prstClr val="black">
                    <a:tint val="75000"/>
                  </a:prstClr>
                </a:solidFill>
              </a:rPr>
              <a:pPr/>
              <a:t>‹#›</a:t>
            </a:fld>
            <a:endParaRPr lang="en-GB" dirty="0">
              <a:solidFill>
                <a:prstClr val="black">
                  <a:tint val="75000"/>
                </a:prstClr>
              </a:solidFill>
            </a:endParaRPr>
          </a:p>
        </p:txBody>
      </p:sp>
      <p:sp>
        <p:nvSpPr>
          <p:cNvPr id="6" name="Slide Number Placeholder 5"/>
          <p:cNvSpPr txBox="1">
            <a:spLocks/>
          </p:cNvSpPr>
          <p:nvPr userDrawn="1"/>
        </p:nvSpPr>
        <p:spPr>
          <a:xfrm>
            <a:off x="7010400" y="6416675"/>
            <a:ext cx="1981200" cy="365125"/>
          </a:xfrm>
          <a:prstGeom prst="rect">
            <a:avLst/>
          </a:prstGeom>
        </p:spPr>
        <p:txBody>
          <a:bodyPr vert="horz" lIns="91440" tIns="45720" rIns="91440" bIns="45720" rtlCol="0" anchor="ctr"/>
          <a:lstStyle>
            <a:defPPr>
              <a:defRPr lang="en-US"/>
            </a:defPPr>
            <a:lvl1pPr marL="0" algn="r" defTabSz="914400" rtl="0" eaLnBrk="1" fontAlgn="base" latinLnBrk="0" hangingPunct="1">
              <a:spcBef>
                <a:spcPct val="0"/>
              </a:spcBef>
              <a:spcAft>
                <a:spcPct val="0"/>
              </a:spcAft>
              <a:defRPr lang="en-US" sz="1400" kern="1200">
                <a:solidFill>
                  <a:prstClr val="black"/>
                </a:solidFill>
                <a:latin typeface="Calibri"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8665886-D864-4448-8154-3BFC0D0408F3}" type="slidenum">
              <a:rPr lang="en-GB" smtClean="0"/>
              <a:pPr>
                <a:defRPr/>
              </a:pPr>
              <a:t>‹#›</a:t>
            </a:fld>
            <a:endParaRPr lang="en-GB" dirty="0"/>
          </a:p>
        </p:txBody>
      </p:sp>
      <p:sp>
        <p:nvSpPr>
          <p:cNvPr id="7" name="Straight Connector 6"/>
          <p:cNvSpPr>
            <a:spLocks noChangeShapeType="1"/>
          </p:cNvSpPr>
          <p:nvPr userDrawn="1"/>
        </p:nvSpPr>
        <p:spPr bwMode="auto">
          <a:xfrm>
            <a:off x="1219200" y="1066800"/>
            <a:ext cx="7680325" cy="0"/>
          </a:xfrm>
          <a:prstGeom prst="line">
            <a:avLst/>
          </a:prstGeom>
          <a:ln w="57150">
            <a:solidFill>
              <a:srgbClr val="92D050"/>
            </a:solidFill>
            <a:headEnd type="none" w="med" len="med"/>
            <a:tailEnd type="none" w="med" len="med"/>
          </a:ln>
        </p:spPr>
        <p:style>
          <a:lnRef idx="1">
            <a:schemeClr val="accent2"/>
          </a:lnRef>
          <a:fillRef idx="0">
            <a:schemeClr val="accent2"/>
          </a:fillRef>
          <a:effectRef idx="0">
            <a:schemeClr val="accent2"/>
          </a:effectRef>
          <a:fontRef idx="minor">
            <a:schemeClr val="tx1"/>
          </a:fontRef>
        </p:style>
        <p:txBody>
          <a:bodyPr/>
          <a:lstStyle/>
          <a:p>
            <a:pPr>
              <a:defRPr/>
            </a:pPr>
            <a:endParaRPr lang="en-US" dirty="0">
              <a:ln>
                <a:solidFill>
                  <a:prstClr val="black"/>
                </a:solidFill>
              </a:ln>
              <a:solidFill>
                <a:prstClr val="black"/>
              </a:solidFill>
            </a:endParaRPr>
          </a:p>
        </p:txBody>
      </p:sp>
      <p:pic>
        <p:nvPicPr>
          <p:cNvPr id="8" name="Picture 2" descr="emblemrwenvois"/>
          <p:cNvPicPr>
            <a:picLocks noChangeAspect="1" noChangeArrowheads="1"/>
          </p:cNvPicPr>
          <p:nvPr userDrawn="1"/>
        </p:nvPicPr>
        <p:blipFill>
          <a:blip r:embed="rId2" cstate="print"/>
          <a:srcRect/>
          <a:stretch>
            <a:fillRect/>
          </a:stretch>
        </p:blipFill>
        <p:spPr bwMode="auto">
          <a:xfrm>
            <a:off x="104957" y="116632"/>
            <a:ext cx="1009650" cy="1057275"/>
          </a:xfrm>
          <a:prstGeom prst="rect">
            <a:avLst/>
          </a:prstGeom>
          <a:noFill/>
        </p:spPr>
      </p:pic>
    </p:spTree>
    <p:extLst>
      <p:ext uri="{BB962C8B-B14F-4D97-AF65-F5344CB8AC3E}">
        <p14:creationId xmlns:p14="http://schemas.microsoft.com/office/powerpoint/2010/main" val="12529861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E62598-A820-4AFB-81A1-9D4F16E4ADD8}" type="datetime1">
              <a:rPr lang="en-GB" smtClean="0">
                <a:solidFill>
                  <a:prstClr val="black">
                    <a:tint val="75000"/>
                  </a:prstClr>
                </a:solidFill>
              </a:rPr>
              <a:pPr/>
              <a:t>02/06/2017</a:t>
            </a:fld>
            <a:endParaRPr lang="en-GB"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GB"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47FECEA0-1A88-44E7-AC82-D7E461A057E0}" type="slidenum">
              <a:rPr lang="en-GB" smtClean="0">
                <a:solidFill>
                  <a:prstClr val="black">
                    <a:tint val="75000"/>
                  </a:prstClr>
                </a:solidFill>
              </a:rPr>
              <a:pPr/>
              <a:t>‹#›</a:t>
            </a:fld>
            <a:endParaRPr lang="en-GB" dirty="0">
              <a:solidFill>
                <a:prstClr val="black">
                  <a:tint val="75000"/>
                </a:prstClr>
              </a:solidFill>
            </a:endParaRPr>
          </a:p>
        </p:txBody>
      </p:sp>
      <p:sp>
        <p:nvSpPr>
          <p:cNvPr id="5" name="Slide Number Placeholder 5"/>
          <p:cNvSpPr txBox="1">
            <a:spLocks/>
          </p:cNvSpPr>
          <p:nvPr userDrawn="1"/>
        </p:nvSpPr>
        <p:spPr>
          <a:xfrm>
            <a:off x="7010400" y="6416675"/>
            <a:ext cx="1981200" cy="365125"/>
          </a:xfrm>
          <a:prstGeom prst="rect">
            <a:avLst/>
          </a:prstGeom>
        </p:spPr>
        <p:txBody>
          <a:bodyPr vert="horz" lIns="91440" tIns="45720" rIns="91440" bIns="45720" rtlCol="0" anchor="ctr"/>
          <a:lstStyle>
            <a:defPPr>
              <a:defRPr lang="en-US"/>
            </a:defPPr>
            <a:lvl1pPr marL="0" algn="r" defTabSz="914400" rtl="0" eaLnBrk="1" fontAlgn="base" latinLnBrk="0" hangingPunct="1">
              <a:spcBef>
                <a:spcPct val="0"/>
              </a:spcBef>
              <a:spcAft>
                <a:spcPct val="0"/>
              </a:spcAft>
              <a:defRPr lang="en-US" sz="1400" kern="1200">
                <a:solidFill>
                  <a:prstClr val="black"/>
                </a:solidFill>
                <a:latin typeface="Calibri"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8665886-D864-4448-8154-3BFC0D0408F3}" type="slidenum">
              <a:rPr lang="en-GB" smtClean="0"/>
              <a:pPr>
                <a:defRPr/>
              </a:pPr>
              <a:t>‹#›</a:t>
            </a:fld>
            <a:endParaRPr lang="en-GB" dirty="0"/>
          </a:p>
        </p:txBody>
      </p:sp>
      <p:sp>
        <p:nvSpPr>
          <p:cNvPr id="6" name="Straight Connector 5"/>
          <p:cNvSpPr>
            <a:spLocks noChangeShapeType="1"/>
          </p:cNvSpPr>
          <p:nvPr userDrawn="1"/>
        </p:nvSpPr>
        <p:spPr bwMode="auto">
          <a:xfrm>
            <a:off x="1219200" y="1066800"/>
            <a:ext cx="7680325" cy="0"/>
          </a:xfrm>
          <a:prstGeom prst="line">
            <a:avLst/>
          </a:prstGeom>
          <a:ln w="57150">
            <a:solidFill>
              <a:srgbClr val="92D050"/>
            </a:solidFill>
            <a:headEnd type="none" w="med" len="med"/>
            <a:tailEnd type="none" w="med" len="med"/>
          </a:ln>
        </p:spPr>
        <p:style>
          <a:lnRef idx="1">
            <a:schemeClr val="accent2"/>
          </a:lnRef>
          <a:fillRef idx="0">
            <a:schemeClr val="accent2"/>
          </a:fillRef>
          <a:effectRef idx="0">
            <a:schemeClr val="accent2"/>
          </a:effectRef>
          <a:fontRef idx="minor">
            <a:schemeClr val="tx1"/>
          </a:fontRef>
        </p:style>
        <p:txBody>
          <a:bodyPr/>
          <a:lstStyle/>
          <a:p>
            <a:pPr>
              <a:defRPr/>
            </a:pPr>
            <a:endParaRPr lang="en-US" dirty="0">
              <a:ln>
                <a:solidFill>
                  <a:prstClr val="black"/>
                </a:solidFill>
              </a:ln>
              <a:solidFill>
                <a:prstClr val="black"/>
              </a:solidFill>
            </a:endParaRPr>
          </a:p>
        </p:txBody>
      </p:sp>
      <p:pic>
        <p:nvPicPr>
          <p:cNvPr id="7" name="Picture 2" descr="emblemrwenvois"/>
          <p:cNvPicPr>
            <a:picLocks noChangeAspect="1" noChangeArrowheads="1"/>
          </p:cNvPicPr>
          <p:nvPr userDrawn="1"/>
        </p:nvPicPr>
        <p:blipFill>
          <a:blip r:embed="rId2" cstate="print"/>
          <a:srcRect/>
          <a:stretch>
            <a:fillRect/>
          </a:stretch>
        </p:blipFill>
        <p:spPr bwMode="auto">
          <a:xfrm>
            <a:off x="104957" y="116632"/>
            <a:ext cx="1009650" cy="1057275"/>
          </a:xfrm>
          <a:prstGeom prst="rect">
            <a:avLst/>
          </a:prstGeom>
          <a:noFill/>
        </p:spPr>
      </p:pic>
    </p:spTree>
    <p:extLst>
      <p:ext uri="{BB962C8B-B14F-4D97-AF65-F5344CB8AC3E}">
        <p14:creationId xmlns:p14="http://schemas.microsoft.com/office/powerpoint/2010/main" val="288856766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C8B41F-BD87-42A8-AC1B-CFB0D42FABDA}" type="datetime1">
              <a:rPr lang="en-GB" smtClean="0">
                <a:solidFill>
                  <a:prstClr val="black">
                    <a:tint val="75000"/>
                  </a:prstClr>
                </a:solidFill>
              </a:rPr>
              <a:pPr/>
              <a:t>02/06/2017</a:t>
            </a:fld>
            <a:endParaRPr lang="en-GB"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GB"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47FECEA0-1A88-44E7-AC82-D7E461A057E0}" type="slidenum">
              <a:rPr lang="en-GB" smtClean="0">
                <a:solidFill>
                  <a:prstClr val="black">
                    <a:tint val="75000"/>
                  </a:prstClr>
                </a:solidFill>
              </a:rPr>
              <a:pPr/>
              <a:t>‹#›</a:t>
            </a:fld>
            <a:endParaRPr lang="en-GB" dirty="0">
              <a:solidFill>
                <a:prstClr val="black">
                  <a:tint val="75000"/>
                </a:prstClr>
              </a:solidFill>
            </a:endParaRPr>
          </a:p>
        </p:txBody>
      </p:sp>
      <p:sp>
        <p:nvSpPr>
          <p:cNvPr id="8" name="Slide Number Placeholder 5"/>
          <p:cNvSpPr txBox="1">
            <a:spLocks/>
          </p:cNvSpPr>
          <p:nvPr userDrawn="1"/>
        </p:nvSpPr>
        <p:spPr>
          <a:xfrm>
            <a:off x="7010400" y="6416675"/>
            <a:ext cx="1981200" cy="365125"/>
          </a:xfrm>
          <a:prstGeom prst="rect">
            <a:avLst/>
          </a:prstGeom>
        </p:spPr>
        <p:txBody>
          <a:bodyPr vert="horz" lIns="91440" tIns="45720" rIns="91440" bIns="45720" rtlCol="0" anchor="ctr"/>
          <a:lstStyle>
            <a:defPPr>
              <a:defRPr lang="en-US"/>
            </a:defPPr>
            <a:lvl1pPr marL="0" algn="r" defTabSz="914400" rtl="0" eaLnBrk="1" fontAlgn="base" latinLnBrk="0" hangingPunct="1">
              <a:spcBef>
                <a:spcPct val="0"/>
              </a:spcBef>
              <a:spcAft>
                <a:spcPct val="0"/>
              </a:spcAft>
              <a:defRPr lang="en-US" sz="1400" kern="1200">
                <a:solidFill>
                  <a:prstClr val="black"/>
                </a:solidFill>
                <a:latin typeface="Calibri"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8665886-D864-4448-8154-3BFC0D0408F3}" type="slidenum">
              <a:rPr lang="en-GB" smtClean="0"/>
              <a:pPr>
                <a:defRPr/>
              </a:pPr>
              <a:t>‹#›</a:t>
            </a:fld>
            <a:endParaRPr lang="en-GB" dirty="0"/>
          </a:p>
        </p:txBody>
      </p:sp>
      <p:sp>
        <p:nvSpPr>
          <p:cNvPr id="9" name="Straight Connector 8"/>
          <p:cNvSpPr>
            <a:spLocks noChangeShapeType="1"/>
          </p:cNvSpPr>
          <p:nvPr userDrawn="1"/>
        </p:nvSpPr>
        <p:spPr bwMode="auto">
          <a:xfrm>
            <a:off x="1219200" y="1066800"/>
            <a:ext cx="7680325" cy="0"/>
          </a:xfrm>
          <a:prstGeom prst="line">
            <a:avLst/>
          </a:prstGeom>
          <a:ln w="57150">
            <a:solidFill>
              <a:srgbClr val="92D050"/>
            </a:solidFill>
            <a:headEnd type="none" w="med" len="med"/>
            <a:tailEnd type="none" w="med" len="med"/>
          </a:ln>
        </p:spPr>
        <p:style>
          <a:lnRef idx="1">
            <a:schemeClr val="accent2"/>
          </a:lnRef>
          <a:fillRef idx="0">
            <a:schemeClr val="accent2"/>
          </a:fillRef>
          <a:effectRef idx="0">
            <a:schemeClr val="accent2"/>
          </a:effectRef>
          <a:fontRef idx="minor">
            <a:schemeClr val="tx1"/>
          </a:fontRef>
        </p:style>
        <p:txBody>
          <a:bodyPr/>
          <a:lstStyle/>
          <a:p>
            <a:pPr>
              <a:defRPr/>
            </a:pPr>
            <a:endParaRPr lang="en-US" dirty="0">
              <a:ln>
                <a:solidFill>
                  <a:prstClr val="black"/>
                </a:solidFill>
              </a:ln>
              <a:solidFill>
                <a:prstClr val="black"/>
              </a:solidFill>
            </a:endParaRPr>
          </a:p>
        </p:txBody>
      </p:sp>
      <p:pic>
        <p:nvPicPr>
          <p:cNvPr id="10" name="Picture 2" descr="emblemrwenvois"/>
          <p:cNvPicPr>
            <a:picLocks noChangeAspect="1" noChangeArrowheads="1"/>
          </p:cNvPicPr>
          <p:nvPr userDrawn="1"/>
        </p:nvPicPr>
        <p:blipFill>
          <a:blip r:embed="rId2" cstate="print"/>
          <a:srcRect/>
          <a:stretch>
            <a:fillRect/>
          </a:stretch>
        </p:blipFill>
        <p:spPr bwMode="auto">
          <a:xfrm>
            <a:off x="104957" y="116632"/>
            <a:ext cx="1009650" cy="1057275"/>
          </a:xfrm>
          <a:prstGeom prst="rect">
            <a:avLst/>
          </a:prstGeom>
          <a:noFill/>
        </p:spPr>
      </p:pic>
    </p:spTree>
    <p:extLst>
      <p:ext uri="{BB962C8B-B14F-4D97-AF65-F5344CB8AC3E}">
        <p14:creationId xmlns:p14="http://schemas.microsoft.com/office/powerpoint/2010/main" val="315061259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5ACF259-BD90-49DF-8C6D-56BFCA20A6DC}" type="datetime1">
              <a:rPr lang="en-GB" smtClean="0">
                <a:solidFill>
                  <a:prstClr val="black">
                    <a:tint val="75000"/>
                  </a:prstClr>
                </a:solidFill>
              </a:rPr>
              <a:pPr/>
              <a:t>02/06/2017</a:t>
            </a:fld>
            <a:endParaRPr lang="en-GB"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GB"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47FECEA0-1A88-44E7-AC82-D7E461A057E0}" type="slidenum">
              <a:rPr lang="en-GB" smtClean="0">
                <a:solidFill>
                  <a:prstClr val="black">
                    <a:tint val="75000"/>
                  </a:prstClr>
                </a:solidFill>
              </a:rPr>
              <a:pPr/>
              <a:t>‹#›</a:t>
            </a:fld>
            <a:endParaRPr lang="en-GB" dirty="0">
              <a:solidFill>
                <a:prstClr val="black">
                  <a:tint val="75000"/>
                </a:prstClr>
              </a:solidFill>
            </a:endParaRPr>
          </a:p>
        </p:txBody>
      </p:sp>
      <p:sp>
        <p:nvSpPr>
          <p:cNvPr id="8" name="Slide Number Placeholder 5"/>
          <p:cNvSpPr txBox="1">
            <a:spLocks/>
          </p:cNvSpPr>
          <p:nvPr userDrawn="1"/>
        </p:nvSpPr>
        <p:spPr>
          <a:xfrm>
            <a:off x="7010400" y="6416675"/>
            <a:ext cx="1981200" cy="365125"/>
          </a:xfrm>
          <a:prstGeom prst="rect">
            <a:avLst/>
          </a:prstGeom>
        </p:spPr>
        <p:txBody>
          <a:bodyPr vert="horz" lIns="91440" tIns="45720" rIns="91440" bIns="45720" rtlCol="0" anchor="ctr"/>
          <a:lstStyle>
            <a:defPPr>
              <a:defRPr lang="en-US"/>
            </a:defPPr>
            <a:lvl1pPr marL="0" algn="r" defTabSz="914400" rtl="0" eaLnBrk="1" fontAlgn="base" latinLnBrk="0" hangingPunct="1">
              <a:spcBef>
                <a:spcPct val="0"/>
              </a:spcBef>
              <a:spcAft>
                <a:spcPct val="0"/>
              </a:spcAft>
              <a:defRPr lang="en-US" sz="1400" kern="1200">
                <a:solidFill>
                  <a:prstClr val="black"/>
                </a:solidFill>
                <a:latin typeface="Calibri"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8665886-D864-4448-8154-3BFC0D0408F3}" type="slidenum">
              <a:rPr lang="en-GB" smtClean="0"/>
              <a:pPr>
                <a:defRPr/>
              </a:pPr>
              <a:t>‹#›</a:t>
            </a:fld>
            <a:endParaRPr lang="en-GB" dirty="0"/>
          </a:p>
        </p:txBody>
      </p:sp>
      <p:sp>
        <p:nvSpPr>
          <p:cNvPr id="9" name="Straight Connector 8"/>
          <p:cNvSpPr>
            <a:spLocks noChangeShapeType="1"/>
          </p:cNvSpPr>
          <p:nvPr userDrawn="1"/>
        </p:nvSpPr>
        <p:spPr bwMode="auto">
          <a:xfrm>
            <a:off x="1219200" y="1066800"/>
            <a:ext cx="7680325" cy="0"/>
          </a:xfrm>
          <a:prstGeom prst="line">
            <a:avLst/>
          </a:prstGeom>
          <a:ln w="57150">
            <a:solidFill>
              <a:srgbClr val="92D050"/>
            </a:solidFill>
            <a:headEnd type="none" w="med" len="med"/>
            <a:tailEnd type="none" w="med" len="med"/>
          </a:ln>
        </p:spPr>
        <p:style>
          <a:lnRef idx="1">
            <a:schemeClr val="accent2"/>
          </a:lnRef>
          <a:fillRef idx="0">
            <a:schemeClr val="accent2"/>
          </a:fillRef>
          <a:effectRef idx="0">
            <a:schemeClr val="accent2"/>
          </a:effectRef>
          <a:fontRef idx="minor">
            <a:schemeClr val="tx1"/>
          </a:fontRef>
        </p:style>
        <p:txBody>
          <a:bodyPr/>
          <a:lstStyle/>
          <a:p>
            <a:pPr>
              <a:defRPr/>
            </a:pPr>
            <a:endParaRPr lang="en-US" dirty="0">
              <a:ln>
                <a:solidFill>
                  <a:prstClr val="black"/>
                </a:solidFill>
              </a:ln>
              <a:solidFill>
                <a:prstClr val="black"/>
              </a:solidFill>
            </a:endParaRPr>
          </a:p>
        </p:txBody>
      </p:sp>
      <p:pic>
        <p:nvPicPr>
          <p:cNvPr id="10" name="Picture 2" descr="emblemrwenvois"/>
          <p:cNvPicPr>
            <a:picLocks noChangeAspect="1" noChangeArrowheads="1"/>
          </p:cNvPicPr>
          <p:nvPr userDrawn="1"/>
        </p:nvPicPr>
        <p:blipFill>
          <a:blip r:embed="rId2" cstate="print"/>
          <a:srcRect/>
          <a:stretch>
            <a:fillRect/>
          </a:stretch>
        </p:blipFill>
        <p:spPr bwMode="auto">
          <a:xfrm>
            <a:off x="104957" y="116632"/>
            <a:ext cx="1009650" cy="1057275"/>
          </a:xfrm>
          <a:prstGeom prst="rect">
            <a:avLst/>
          </a:prstGeom>
          <a:noFill/>
        </p:spPr>
      </p:pic>
    </p:spTree>
    <p:extLst>
      <p:ext uri="{BB962C8B-B14F-4D97-AF65-F5344CB8AC3E}">
        <p14:creationId xmlns:p14="http://schemas.microsoft.com/office/powerpoint/2010/main" val="17324457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4"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7.xml"/><Relationship Id="rId7" Type="http://schemas.openxmlformats.org/officeDocument/2006/relationships/slideLayout" Target="../slideLayouts/slideLayout21.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5" Type="http://schemas.openxmlformats.org/officeDocument/2006/relationships/slideLayout" Target="../slideLayouts/slideLayout19.xml"/><Relationship Id="rId4" Type="http://schemas.openxmlformats.org/officeDocument/2006/relationships/slideLayout" Target="../slideLayouts/slideLayout18.xml"/><Relationship Id="rId9" Type="http://schemas.openxmlformats.org/officeDocument/2006/relationships/image" Target="../media/image1.jpeg"/></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24.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theme" Target="../theme/theme4.xml"/><Relationship Id="rId5" Type="http://schemas.openxmlformats.org/officeDocument/2006/relationships/slideLayout" Target="../slideLayouts/slideLayout26.xml"/><Relationship Id="rId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923780-EA92-45DD-BB59-B75C2E8C8B2A}" type="datetime1">
              <a:rPr lang="en-GB" smtClean="0">
                <a:solidFill>
                  <a:prstClr val="black">
                    <a:tint val="75000"/>
                  </a:prstClr>
                </a:solidFill>
              </a:rPr>
              <a:pPr/>
              <a:t>02/06/2017</a:t>
            </a:fld>
            <a:endParaRPr lang="en-GB"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FECEA0-1A88-44E7-AC82-D7E461A057E0}"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val="1842569735"/>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 id="2147483711" r:id="rId12"/>
  </p:sldLayoutIdLst>
  <mc:AlternateContent xmlns:mc="http://schemas.openxmlformats.org/markup-compatibility/2006" xmlns:p14="http://schemas.microsoft.com/office/powerpoint/2010/main">
    <mc:Choice Requires="p14">
      <p:transition p14:dur="0"/>
    </mc:Choice>
    <mc:Fallback xmlns="">
      <p:transition/>
    </mc:Fallback>
  </mc:AlternateConten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ext Placeholder 12"/>
          <p:cNvSpPr>
            <a:spLocks noGrp="1"/>
          </p:cNvSpPr>
          <p:nvPr>
            <p:ph type="body" idx="1"/>
          </p:nvPr>
        </p:nvSpPr>
        <p:spPr bwMode="auto">
          <a:xfrm>
            <a:off x="152400" y="1219200"/>
            <a:ext cx="8534400" cy="4910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p:txBody>
      </p:sp>
      <p:sp>
        <p:nvSpPr>
          <p:cNvPr id="28" name="Straight Connector 27"/>
          <p:cNvSpPr>
            <a:spLocks noChangeShapeType="1"/>
          </p:cNvSpPr>
          <p:nvPr/>
        </p:nvSpPr>
        <p:spPr bwMode="auto">
          <a:xfrm>
            <a:off x="152400" y="6629400"/>
            <a:ext cx="8805863" cy="0"/>
          </a:xfrm>
          <a:prstGeom prst="line">
            <a:avLst/>
          </a:prstGeom>
          <a:ln>
            <a:solidFill>
              <a:schemeClr val="tx2"/>
            </a:solidFill>
            <a:headEnd type="none" w="med" len="med"/>
            <a:tailEnd type="none" w="med" len="med"/>
          </a:ln>
        </p:spPr>
        <p:style>
          <a:lnRef idx="1">
            <a:schemeClr val="dk1"/>
          </a:lnRef>
          <a:fillRef idx="0">
            <a:schemeClr val="dk1"/>
          </a:fillRef>
          <a:effectRef idx="0">
            <a:schemeClr val="dk1"/>
          </a:effectRef>
          <a:fontRef idx="minor">
            <a:schemeClr val="tx1"/>
          </a:fontRef>
        </p:style>
        <p:txBody>
          <a:bodyPr/>
          <a:lstStyle/>
          <a:p>
            <a:pPr>
              <a:defRPr/>
            </a:pPr>
            <a:endParaRPr lang="en-US" dirty="0">
              <a:solidFill>
                <a:prstClr val="black"/>
              </a:solidFill>
            </a:endParaRPr>
          </a:p>
        </p:txBody>
      </p:sp>
      <p:sp>
        <p:nvSpPr>
          <p:cNvPr id="5" name="Straight Connector 4"/>
          <p:cNvSpPr>
            <a:spLocks noChangeShapeType="1"/>
          </p:cNvSpPr>
          <p:nvPr/>
        </p:nvSpPr>
        <p:spPr bwMode="auto">
          <a:xfrm>
            <a:off x="1219200" y="1066800"/>
            <a:ext cx="7680325" cy="0"/>
          </a:xfrm>
          <a:prstGeom prst="line">
            <a:avLst/>
          </a:prstGeom>
          <a:ln w="57150">
            <a:headEnd type="none" w="med" len="med"/>
            <a:tailEnd type="none" w="med" len="med"/>
          </a:ln>
        </p:spPr>
        <p:style>
          <a:lnRef idx="1">
            <a:schemeClr val="accent2"/>
          </a:lnRef>
          <a:fillRef idx="0">
            <a:schemeClr val="accent2"/>
          </a:fillRef>
          <a:effectRef idx="0">
            <a:schemeClr val="accent2"/>
          </a:effectRef>
          <a:fontRef idx="minor">
            <a:schemeClr val="tx1"/>
          </a:fontRef>
        </p:style>
        <p:txBody>
          <a:bodyPr/>
          <a:lstStyle/>
          <a:p>
            <a:pPr>
              <a:defRPr/>
            </a:pPr>
            <a:endParaRPr lang="en-US" dirty="0">
              <a:ln>
                <a:solidFill>
                  <a:prstClr val="black"/>
                </a:solidFill>
              </a:ln>
              <a:solidFill>
                <a:prstClr val="black"/>
              </a:solidFill>
            </a:endParaRPr>
          </a:p>
        </p:txBody>
      </p:sp>
      <p:pic>
        <p:nvPicPr>
          <p:cNvPr id="6" name="Picture 2" descr="emblemrwenvois"/>
          <p:cNvPicPr>
            <a:picLocks noChangeAspect="1" noChangeArrowheads="1"/>
          </p:cNvPicPr>
          <p:nvPr/>
        </p:nvPicPr>
        <p:blipFill>
          <a:blip r:embed="rId4" cstate="print"/>
          <a:srcRect/>
          <a:stretch>
            <a:fillRect/>
          </a:stretch>
        </p:blipFill>
        <p:spPr bwMode="auto">
          <a:xfrm>
            <a:off x="104957" y="116632"/>
            <a:ext cx="1009650" cy="1057275"/>
          </a:xfrm>
          <a:prstGeom prst="rect">
            <a:avLst/>
          </a:prstGeom>
          <a:noFill/>
        </p:spPr>
      </p:pic>
    </p:spTree>
    <p:extLst>
      <p:ext uri="{BB962C8B-B14F-4D97-AF65-F5344CB8AC3E}">
        <p14:creationId xmlns:p14="http://schemas.microsoft.com/office/powerpoint/2010/main" val="3129832485"/>
      </p:ext>
    </p:extLst>
  </p:cSld>
  <p:clrMap bg1="lt1" tx1="dk1" bg2="lt2" tx2="dk2" accent1="accent1" accent2="accent2" accent3="accent3" accent4="accent4" accent5="accent5" accent6="accent6" hlink="hlink" folHlink="folHlink"/>
  <p:sldLayoutIdLst>
    <p:sldLayoutId id="2147483693" r:id="rId1"/>
    <p:sldLayoutId id="2147483694" r:id="rId2"/>
  </p:sldLayoutIdLst>
  <mc:AlternateContent xmlns:mc="http://schemas.openxmlformats.org/markup-compatibility/2006" xmlns:p14="http://schemas.microsoft.com/office/powerpoint/2010/main">
    <mc:Choice Requires="p14">
      <p:transition p14:dur="0"/>
    </mc:Choice>
    <mc:Fallback xmlns="">
      <p:transition/>
    </mc:Fallback>
  </mc:AlternateContent>
  <p:hf sldNum="0" hdr="0" ftr="0" dt="0"/>
  <p:txStyles>
    <p:titleStyle>
      <a:lvl1pPr algn="l" rtl="0" eaLnBrk="1" fontAlgn="base" hangingPunct="1">
        <a:spcBef>
          <a:spcPct val="0"/>
        </a:spcBef>
        <a:spcAft>
          <a:spcPct val="0"/>
        </a:spcAft>
        <a:defRPr sz="3200" kern="1200">
          <a:solidFill>
            <a:schemeClr val="tx2"/>
          </a:solidFill>
          <a:latin typeface="+mj-lt"/>
          <a:ea typeface="+mj-ea"/>
          <a:cs typeface="+mj-cs"/>
        </a:defRPr>
      </a:lvl1pPr>
      <a:lvl2pPr algn="l" rtl="0" eaLnBrk="1" fontAlgn="base" hangingPunct="1">
        <a:spcBef>
          <a:spcPct val="0"/>
        </a:spcBef>
        <a:spcAft>
          <a:spcPct val="0"/>
        </a:spcAft>
        <a:defRPr sz="3200">
          <a:solidFill>
            <a:schemeClr val="tx2"/>
          </a:solidFill>
          <a:latin typeface="Bookman Old Style" pitchFamily="18" charset="0"/>
        </a:defRPr>
      </a:lvl2pPr>
      <a:lvl3pPr algn="l" rtl="0" eaLnBrk="1" fontAlgn="base" hangingPunct="1">
        <a:spcBef>
          <a:spcPct val="0"/>
        </a:spcBef>
        <a:spcAft>
          <a:spcPct val="0"/>
        </a:spcAft>
        <a:defRPr sz="3200">
          <a:solidFill>
            <a:schemeClr val="tx2"/>
          </a:solidFill>
          <a:latin typeface="Bookman Old Style" pitchFamily="18" charset="0"/>
        </a:defRPr>
      </a:lvl3pPr>
      <a:lvl4pPr algn="l" rtl="0" eaLnBrk="1" fontAlgn="base" hangingPunct="1">
        <a:spcBef>
          <a:spcPct val="0"/>
        </a:spcBef>
        <a:spcAft>
          <a:spcPct val="0"/>
        </a:spcAft>
        <a:defRPr sz="3200">
          <a:solidFill>
            <a:schemeClr val="tx2"/>
          </a:solidFill>
          <a:latin typeface="Bookman Old Style" pitchFamily="18" charset="0"/>
        </a:defRPr>
      </a:lvl4pPr>
      <a:lvl5pPr algn="l" rtl="0" eaLnBrk="1" fontAlgn="base" hangingPunct="1">
        <a:spcBef>
          <a:spcPct val="0"/>
        </a:spcBef>
        <a:spcAft>
          <a:spcPct val="0"/>
        </a:spcAft>
        <a:defRPr sz="3200">
          <a:solidFill>
            <a:schemeClr val="tx2"/>
          </a:solidFill>
          <a:latin typeface="Bookman Old Style" pitchFamily="18" charset="0"/>
        </a:defRPr>
      </a:lvl5pPr>
      <a:lvl6pPr marL="457200" algn="l" rtl="0" eaLnBrk="1" fontAlgn="base" hangingPunct="1">
        <a:spcBef>
          <a:spcPct val="0"/>
        </a:spcBef>
        <a:spcAft>
          <a:spcPct val="0"/>
        </a:spcAft>
        <a:defRPr sz="3200">
          <a:solidFill>
            <a:schemeClr val="tx2"/>
          </a:solidFill>
          <a:latin typeface="Bookman Old Style" pitchFamily="18" charset="0"/>
        </a:defRPr>
      </a:lvl6pPr>
      <a:lvl7pPr marL="914400" algn="l" rtl="0" eaLnBrk="1" fontAlgn="base" hangingPunct="1">
        <a:spcBef>
          <a:spcPct val="0"/>
        </a:spcBef>
        <a:spcAft>
          <a:spcPct val="0"/>
        </a:spcAft>
        <a:defRPr sz="3200">
          <a:solidFill>
            <a:schemeClr val="tx2"/>
          </a:solidFill>
          <a:latin typeface="Bookman Old Style" pitchFamily="18" charset="0"/>
        </a:defRPr>
      </a:lvl7pPr>
      <a:lvl8pPr marL="1371600" algn="l" rtl="0" eaLnBrk="1" fontAlgn="base" hangingPunct="1">
        <a:spcBef>
          <a:spcPct val="0"/>
        </a:spcBef>
        <a:spcAft>
          <a:spcPct val="0"/>
        </a:spcAft>
        <a:defRPr sz="3200">
          <a:solidFill>
            <a:schemeClr val="tx2"/>
          </a:solidFill>
          <a:latin typeface="Bookman Old Style" pitchFamily="18" charset="0"/>
        </a:defRPr>
      </a:lvl8pPr>
      <a:lvl9pPr marL="1828800" algn="l" rtl="0" eaLnBrk="1" fontAlgn="base" hangingPunct="1">
        <a:spcBef>
          <a:spcPct val="0"/>
        </a:spcBef>
        <a:spcAft>
          <a:spcPct val="0"/>
        </a:spcAft>
        <a:defRPr sz="3200">
          <a:solidFill>
            <a:schemeClr val="tx2"/>
          </a:solidFill>
          <a:latin typeface="Bookman Old Style" pitchFamily="18" charset="0"/>
        </a:defRPr>
      </a:lvl9pPr>
    </p:titleStyle>
    <p:bodyStyle>
      <a:lvl1pPr marL="273050" indent="-273050" algn="l" rtl="0" eaLnBrk="1" fontAlgn="base" hangingPunct="1">
        <a:spcBef>
          <a:spcPts val="600"/>
        </a:spcBef>
        <a:spcAft>
          <a:spcPct val="0"/>
        </a:spcAft>
        <a:buClr>
          <a:schemeClr val="accent1"/>
        </a:buClr>
        <a:buSzPct val="76000"/>
        <a:buFont typeface="Wingdings 3" pitchFamily="18" charset="2"/>
        <a:buChar char=""/>
        <a:defRPr sz="2400" kern="1200">
          <a:solidFill>
            <a:schemeClr val="tx1"/>
          </a:solidFill>
          <a:latin typeface="+mn-lt"/>
          <a:ea typeface="+mn-ea"/>
          <a:cs typeface="+mn-cs"/>
        </a:defRPr>
      </a:lvl1pPr>
      <a:lvl2pPr marL="547688" indent="-273050" algn="l" rtl="0" eaLnBrk="1" fontAlgn="base" hangingPunct="1">
        <a:spcBef>
          <a:spcPts val="500"/>
        </a:spcBef>
        <a:spcAft>
          <a:spcPct val="0"/>
        </a:spcAft>
        <a:buClr>
          <a:schemeClr val="accent2"/>
        </a:buClr>
        <a:buSzPct val="76000"/>
        <a:buFont typeface="Wingdings 3" pitchFamily="18" charset="2"/>
        <a:buChar char=""/>
        <a:defRPr sz="2000" kern="1200">
          <a:solidFill>
            <a:schemeClr val="tx2"/>
          </a:solidFill>
          <a:latin typeface="+mn-lt"/>
          <a:ea typeface="+mn-ea"/>
          <a:cs typeface="+mn-cs"/>
        </a:defRPr>
      </a:lvl2pPr>
      <a:lvl3pPr marL="822325" indent="-228600" algn="l" rtl="0" eaLnBrk="1" fontAlgn="base" hangingPunct="1">
        <a:spcBef>
          <a:spcPts val="500"/>
        </a:spcBef>
        <a:spcAft>
          <a:spcPct val="0"/>
        </a:spcAft>
        <a:buClr>
          <a:srgbClr val="BCBCBC"/>
        </a:buClr>
        <a:buSzPct val="76000"/>
        <a:buFont typeface="Wingdings 3" pitchFamily="18" charset="2"/>
        <a:buChar char=""/>
        <a:defRPr sz="2400" kern="1200">
          <a:solidFill>
            <a:schemeClr val="tx1"/>
          </a:solidFill>
          <a:latin typeface="+mn-lt"/>
          <a:ea typeface="+mn-ea"/>
          <a:cs typeface="+mn-cs"/>
        </a:defRPr>
      </a:lvl3pPr>
      <a:lvl4pPr marL="1096963" indent="-228600" algn="l" rtl="0" eaLnBrk="1" fontAlgn="base" hangingPunct="1">
        <a:spcBef>
          <a:spcPts val="400"/>
        </a:spcBef>
        <a:spcAft>
          <a:spcPct val="0"/>
        </a:spcAft>
        <a:buClr>
          <a:srgbClr val="23A900"/>
        </a:buClr>
        <a:buSzPct val="70000"/>
        <a:buFont typeface="Wingdings" pitchFamily="2" charset="2"/>
        <a:buChar char=""/>
        <a:defRPr sz="2000" kern="1200">
          <a:solidFill>
            <a:schemeClr val="tx1"/>
          </a:solidFill>
          <a:latin typeface="+mn-lt"/>
          <a:ea typeface="+mn-ea"/>
          <a:cs typeface="+mn-cs"/>
        </a:defRPr>
      </a:lvl4pPr>
      <a:lvl5pPr marL="1371600" indent="-228600" algn="l" rtl="0" eaLnBrk="1" fontAlgn="base" hangingPunct="1">
        <a:spcBef>
          <a:spcPts val="300"/>
        </a:spcBef>
        <a:spcAft>
          <a:spcPct val="0"/>
        </a:spcAft>
        <a:buClr>
          <a:schemeClr val="accent2"/>
        </a:buClr>
        <a:buSzPct val="70000"/>
        <a:buFont typeface="Wingdings" pitchFamily="2" charset="2"/>
        <a:buChar char=""/>
        <a:defRPr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ext Placeholder 12"/>
          <p:cNvSpPr>
            <a:spLocks noGrp="1"/>
          </p:cNvSpPr>
          <p:nvPr>
            <p:ph type="body" idx="1"/>
          </p:nvPr>
        </p:nvSpPr>
        <p:spPr bwMode="auto">
          <a:xfrm>
            <a:off x="152400" y="1219200"/>
            <a:ext cx="8534400" cy="4910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p:txBody>
      </p:sp>
      <p:sp>
        <p:nvSpPr>
          <p:cNvPr id="28" name="Straight Connector 27"/>
          <p:cNvSpPr>
            <a:spLocks noChangeShapeType="1"/>
          </p:cNvSpPr>
          <p:nvPr/>
        </p:nvSpPr>
        <p:spPr bwMode="auto">
          <a:xfrm>
            <a:off x="152400" y="6629400"/>
            <a:ext cx="8805863" cy="0"/>
          </a:xfrm>
          <a:prstGeom prst="line">
            <a:avLst/>
          </a:prstGeom>
          <a:ln>
            <a:solidFill>
              <a:schemeClr val="tx2"/>
            </a:solidFill>
            <a:headEnd type="none" w="med" len="med"/>
            <a:tailEnd type="none" w="med" len="med"/>
          </a:ln>
        </p:spPr>
        <p:style>
          <a:lnRef idx="1">
            <a:schemeClr val="dk1"/>
          </a:lnRef>
          <a:fillRef idx="0">
            <a:schemeClr val="dk1"/>
          </a:fillRef>
          <a:effectRef idx="0">
            <a:schemeClr val="dk1"/>
          </a:effectRef>
          <a:fontRef idx="minor">
            <a:schemeClr val="tx1"/>
          </a:fontRef>
        </p:style>
        <p:txBody>
          <a:bodyPr/>
          <a:lstStyle/>
          <a:p>
            <a:pPr>
              <a:defRPr/>
            </a:pPr>
            <a:endParaRPr lang="en-US" dirty="0">
              <a:solidFill>
                <a:prstClr val="black"/>
              </a:solidFill>
            </a:endParaRPr>
          </a:p>
        </p:txBody>
      </p:sp>
      <p:sp>
        <p:nvSpPr>
          <p:cNvPr id="5" name="Straight Connector 4"/>
          <p:cNvSpPr>
            <a:spLocks noChangeShapeType="1"/>
          </p:cNvSpPr>
          <p:nvPr/>
        </p:nvSpPr>
        <p:spPr bwMode="auto">
          <a:xfrm>
            <a:off x="1219200" y="1066800"/>
            <a:ext cx="7680325" cy="0"/>
          </a:xfrm>
          <a:prstGeom prst="line">
            <a:avLst/>
          </a:prstGeom>
          <a:ln w="57150">
            <a:headEnd type="none" w="med" len="med"/>
            <a:tailEnd type="none" w="med" len="med"/>
          </a:ln>
        </p:spPr>
        <p:style>
          <a:lnRef idx="1">
            <a:schemeClr val="accent2"/>
          </a:lnRef>
          <a:fillRef idx="0">
            <a:schemeClr val="accent2"/>
          </a:fillRef>
          <a:effectRef idx="0">
            <a:schemeClr val="accent2"/>
          </a:effectRef>
          <a:fontRef idx="minor">
            <a:schemeClr val="tx1"/>
          </a:fontRef>
        </p:style>
        <p:txBody>
          <a:bodyPr/>
          <a:lstStyle/>
          <a:p>
            <a:pPr>
              <a:defRPr/>
            </a:pPr>
            <a:endParaRPr lang="en-US" dirty="0">
              <a:ln>
                <a:solidFill>
                  <a:prstClr val="black"/>
                </a:solidFill>
              </a:ln>
              <a:solidFill>
                <a:prstClr val="black"/>
              </a:solidFill>
            </a:endParaRPr>
          </a:p>
        </p:txBody>
      </p:sp>
      <p:pic>
        <p:nvPicPr>
          <p:cNvPr id="6" name="Picture 2" descr="emblemrwenvois"/>
          <p:cNvPicPr>
            <a:picLocks noChangeAspect="1" noChangeArrowheads="1"/>
          </p:cNvPicPr>
          <p:nvPr/>
        </p:nvPicPr>
        <p:blipFill>
          <a:blip r:embed="rId9" cstate="print"/>
          <a:srcRect/>
          <a:stretch>
            <a:fillRect/>
          </a:stretch>
        </p:blipFill>
        <p:spPr bwMode="auto">
          <a:xfrm>
            <a:off x="104957" y="116632"/>
            <a:ext cx="1009650" cy="1057275"/>
          </a:xfrm>
          <a:prstGeom prst="rect">
            <a:avLst/>
          </a:prstGeom>
          <a:noFill/>
        </p:spPr>
      </p:pic>
    </p:spTree>
    <p:extLst>
      <p:ext uri="{BB962C8B-B14F-4D97-AF65-F5344CB8AC3E}">
        <p14:creationId xmlns:p14="http://schemas.microsoft.com/office/powerpoint/2010/main" val="2493770498"/>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Lst>
  <mc:AlternateContent xmlns:mc="http://schemas.openxmlformats.org/markup-compatibility/2006" xmlns:p14="http://schemas.microsoft.com/office/powerpoint/2010/main">
    <mc:Choice Requires="p14">
      <p:transition p14:dur="0"/>
    </mc:Choice>
    <mc:Fallback xmlns="">
      <p:transition/>
    </mc:Fallback>
  </mc:AlternateContent>
  <p:hf sldNum="0" hdr="0" ftr="0" dt="0"/>
  <p:txStyles>
    <p:title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p:titleStyle>
    <p:bodyStyle>
      <a:lvl1pPr marL="273050" indent="-273050" algn="l" rtl="0" eaLnBrk="0" fontAlgn="base" hangingPunct="0">
        <a:spcBef>
          <a:spcPts val="600"/>
        </a:spcBef>
        <a:spcAft>
          <a:spcPct val="0"/>
        </a:spcAft>
        <a:buClr>
          <a:schemeClr val="accent1"/>
        </a:buClr>
        <a:buSzPct val="76000"/>
        <a:buFont typeface="Wingdings 3" pitchFamily="18" charset="2"/>
        <a:buChar char=""/>
        <a:defRPr sz="24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sz="2000" kern="1200">
          <a:solidFill>
            <a:schemeClr val="tx2"/>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sz="24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23A900"/>
        </a:buClr>
        <a:buSzPct val="70000"/>
        <a:buFont typeface="Wingdings" pitchFamily="2" charset="2"/>
        <a:buChar char=""/>
        <a:defRPr sz="2000"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ext Placeholder 12"/>
          <p:cNvSpPr>
            <a:spLocks noGrp="1"/>
          </p:cNvSpPr>
          <p:nvPr>
            <p:ph type="body" idx="1"/>
          </p:nvPr>
        </p:nvSpPr>
        <p:spPr bwMode="auto">
          <a:xfrm>
            <a:off x="152400" y="1219200"/>
            <a:ext cx="8534400" cy="4910138"/>
          </a:xfrm>
          <a:prstGeom prst="roundRect">
            <a:avLst/>
          </a:prstGeom>
          <a:ln w="19050">
            <a:noFill/>
            <a:headEnd/>
            <a:tailEnd/>
          </a:ln>
        </p:spPr>
        <p:style>
          <a:lnRef idx="2">
            <a:schemeClr val="accent1"/>
          </a:lnRef>
          <a:fillRef idx="1">
            <a:schemeClr val="lt1"/>
          </a:fillRef>
          <a:effectRef idx="0">
            <a:schemeClr val="accent1"/>
          </a:effectRef>
          <a:fontRef idx="none"/>
        </p:style>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p:txBody>
      </p:sp>
      <p:sp>
        <p:nvSpPr>
          <p:cNvPr id="7" name="Slide Number Placeholder 5"/>
          <p:cNvSpPr>
            <a:spLocks noGrp="1"/>
          </p:cNvSpPr>
          <p:nvPr>
            <p:ph type="sldNum" sz="quarter" idx="4"/>
          </p:nvPr>
        </p:nvSpPr>
        <p:spPr>
          <a:xfrm>
            <a:off x="7010400" y="6416675"/>
            <a:ext cx="1981200" cy="365125"/>
          </a:xfrm>
          <a:prstGeom prst="rect">
            <a:avLst/>
          </a:prstGeom>
        </p:spPr>
        <p:txBody>
          <a:bodyPr anchor="b" anchorCtr="0"/>
          <a:lstStyle>
            <a:lvl1pPr algn="r" fontAlgn="auto">
              <a:spcBef>
                <a:spcPts val="0"/>
              </a:spcBef>
              <a:spcAft>
                <a:spcPts val="0"/>
              </a:spcAft>
              <a:defRPr sz="1100">
                <a:solidFill>
                  <a:schemeClr val="accent1">
                    <a:lumMod val="75000"/>
                  </a:schemeClr>
                </a:solidFill>
                <a:latin typeface="Arial"/>
                <a:cs typeface="Arial"/>
              </a:defRPr>
            </a:lvl1pPr>
          </a:lstStyle>
          <a:p>
            <a:pPr>
              <a:defRPr/>
            </a:pPr>
            <a:fld id="{7C7F4F83-321B-4E4F-B08C-9E54FCD17899}" type="slidenum">
              <a:rPr lang="en-GB">
                <a:solidFill>
                  <a:srgbClr val="00B0F0">
                    <a:lumMod val="75000"/>
                  </a:srgbClr>
                </a:solidFill>
              </a:rPr>
              <a:pPr>
                <a:defRPr/>
              </a:pPr>
              <a:t>‹#›</a:t>
            </a:fld>
            <a:endParaRPr lang="en-GB" dirty="0">
              <a:solidFill>
                <a:srgbClr val="00B0F0">
                  <a:lumMod val="75000"/>
                </a:srgbClr>
              </a:solidFill>
            </a:endParaRPr>
          </a:p>
        </p:txBody>
      </p:sp>
    </p:spTree>
    <p:extLst>
      <p:ext uri="{BB962C8B-B14F-4D97-AF65-F5344CB8AC3E}">
        <p14:creationId xmlns:p14="http://schemas.microsoft.com/office/powerpoint/2010/main" val="3966407753"/>
      </p:ext>
    </p:extLst>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Lst>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hf hdr="0" dt="0"/>
  <p:txStyles>
    <p:title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Cambria" pitchFamily="18" charset="0"/>
        </a:defRPr>
      </a:lvl2pPr>
      <a:lvl3pPr algn="l" rtl="0" eaLnBrk="0" fontAlgn="base" hangingPunct="0">
        <a:spcBef>
          <a:spcPct val="0"/>
        </a:spcBef>
        <a:spcAft>
          <a:spcPct val="0"/>
        </a:spcAft>
        <a:defRPr sz="3200">
          <a:solidFill>
            <a:schemeClr val="tx2"/>
          </a:solidFill>
          <a:latin typeface="Cambria" pitchFamily="18" charset="0"/>
        </a:defRPr>
      </a:lvl3pPr>
      <a:lvl4pPr algn="l" rtl="0" eaLnBrk="0" fontAlgn="base" hangingPunct="0">
        <a:spcBef>
          <a:spcPct val="0"/>
        </a:spcBef>
        <a:spcAft>
          <a:spcPct val="0"/>
        </a:spcAft>
        <a:defRPr sz="3200">
          <a:solidFill>
            <a:schemeClr val="tx2"/>
          </a:solidFill>
          <a:latin typeface="Cambria" pitchFamily="18" charset="0"/>
        </a:defRPr>
      </a:lvl4pPr>
      <a:lvl5pPr algn="l" rtl="0" eaLnBrk="0" fontAlgn="base" hangingPunct="0">
        <a:spcBef>
          <a:spcPct val="0"/>
        </a:spcBef>
        <a:spcAft>
          <a:spcPct val="0"/>
        </a:spcAft>
        <a:defRPr sz="3200">
          <a:solidFill>
            <a:schemeClr val="tx2"/>
          </a:solidFill>
          <a:latin typeface="Cambria" pitchFamily="18" charset="0"/>
        </a:defRPr>
      </a:lvl5pPr>
      <a:lvl6pPr marL="457200" algn="l" rtl="0" eaLnBrk="1" fontAlgn="base" hangingPunct="1">
        <a:spcBef>
          <a:spcPct val="0"/>
        </a:spcBef>
        <a:spcAft>
          <a:spcPct val="0"/>
        </a:spcAft>
        <a:defRPr sz="3200">
          <a:solidFill>
            <a:schemeClr val="tx2"/>
          </a:solidFill>
          <a:latin typeface="Bookman Old Style" pitchFamily="18" charset="0"/>
        </a:defRPr>
      </a:lvl6pPr>
      <a:lvl7pPr marL="914400" algn="l" rtl="0" eaLnBrk="1" fontAlgn="base" hangingPunct="1">
        <a:spcBef>
          <a:spcPct val="0"/>
        </a:spcBef>
        <a:spcAft>
          <a:spcPct val="0"/>
        </a:spcAft>
        <a:defRPr sz="3200">
          <a:solidFill>
            <a:schemeClr val="tx2"/>
          </a:solidFill>
          <a:latin typeface="Bookman Old Style" pitchFamily="18" charset="0"/>
        </a:defRPr>
      </a:lvl7pPr>
      <a:lvl8pPr marL="1371600" algn="l" rtl="0" eaLnBrk="1" fontAlgn="base" hangingPunct="1">
        <a:spcBef>
          <a:spcPct val="0"/>
        </a:spcBef>
        <a:spcAft>
          <a:spcPct val="0"/>
        </a:spcAft>
        <a:defRPr sz="3200">
          <a:solidFill>
            <a:schemeClr val="tx2"/>
          </a:solidFill>
          <a:latin typeface="Bookman Old Style" pitchFamily="18" charset="0"/>
        </a:defRPr>
      </a:lvl8pPr>
      <a:lvl9pPr marL="1828800" algn="l" rtl="0" eaLnBrk="1" fontAlgn="base" hangingPunct="1">
        <a:spcBef>
          <a:spcPct val="0"/>
        </a:spcBef>
        <a:spcAft>
          <a:spcPct val="0"/>
        </a:spcAft>
        <a:defRPr sz="3200">
          <a:solidFill>
            <a:schemeClr val="tx2"/>
          </a:solidFill>
          <a:latin typeface="Bookman Old Style" pitchFamily="18" charset="0"/>
        </a:defRPr>
      </a:lvl9pPr>
    </p:titleStyle>
    <p:bodyStyle>
      <a:lvl1pPr marL="273050" indent="-273050" algn="l" rtl="0" eaLnBrk="0" fontAlgn="base" hangingPunct="0">
        <a:spcBef>
          <a:spcPts val="600"/>
        </a:spcBef>
        <a:spcAft>
          <a:spcPct val="0"/>
        </a:spcAft>
        <a:buClr>
          <a:schemeClr val="accent2"/>
        </a:buClr>
        <a:buSzPct val="76000"/>
        <a:buFont typeface="Wingdings 3" pitchFamily="18" charset="2"/>
        <a:buChar char=""/>
        <a:defRPr sz="2400" kern="1200">
          <a:solidFill>
            <a:schemeClr val="tx1"/>
          </a:solidFill>
          <a:latin typeface="Arial"/>
          <a:ea typeface="MS PMincho" pitchFamily="18" charset="-128"/>
          <a:cs typeface="Arial"/>
        </a:defRPr>
      </a:lvl1pPr>
      <a:lvl2pPr marL="547688" indent="-273050" algn="l" rtl="0" eaLnBrk="0" fontAlgn="base" hangingPunct="0">
        <a:spcBef>
          <a:spcPts val="500"/>
        </a:spcBef>
        <a:spcAft>
          <a:spcPct val="0"/>
        </a:spcAft>
        <a:buClr>
          <a:schemeClr val="accent2"/>
        </a:buClr>
        <a:buSzPct val="100000"/>
        <a:buFont typeface="Lucida Grande"/>
        <a:buChar char="-"/>
        <a:defRPr sz="2400" kern="1200">
          <a:solidFill>
            <a:schemeClr val="accent2"/>
          </a:solidFill>
          <a:latin typeface="Arial"/>
          <a:ea typeface="MS PMincho" pitchFamily="18" charset="-128"/>
          <a:cs typeface="Arial"/>
        </a:defRPr>
      </a:lvl2pPr>
      <a:lvl3pPr marL="822325" indent="-228600" algn="l" rtl="0" eaLnBrk="0" fontAlgn="base" hangingPunct="0">
        <a:spcBef>
          <a:spcPts val="500"/>
        </a:spcBef>
        <a:spcAft>
          <a:spcPct val="0"/>
        </a:spcAft>
        <a:buClr>
          <a:srgbClr val="0084B4"/>
        </a:buClr>
        <a:buSzPct val="76000"/>
        <a:buFont typeface="Wingdings 3" pitchFamily="18" charset="2"/>
        <a:buChar char=""/>
        <a:defRPr sz="2000" kern="1200">
          <a:solidFill>
            <a:srgbClr val="0084B4"/>
          </a:solidFill>
          <a:latin typeface="Arial"/>
          <a:ea typeface="MS PMincho" pitchFamily="18" charset="-128"/>
          <a:cs typeface="Arial"/>
        </a:defRPr>
      </a:lvl3pPr>
      <a:lvl4pPr marL="1096963" indent="-228600" algn="l" rtl="0" eaLnBrk="0" fontAlgn="base" hangingPunct="0">
        <a:spcBef>
          <a:spcPts val="400"/>
        </a:spcBef>
        <a:spcAft>
          <a:spcPct val="0"/>
        </a:spcAft>
        <a:buClr>
          <a:srgbClr val="23A900"/>
        </a:buClr>
        <a:buSzPct val="70000"/>
        <a:buFont typeface="Wingdings" pitchFamily="2" charset="2"/>
        <a:buChar char="§"/>
        <a:defRPr sz="2000" kern="1200">
          <a:solidFill>
            <a:schemeClr val="accent1"/>
          </a:solidFill>
          <a:latin typeface="+mn-lt"/>
          <a:ea typeface="MS PMincho" pitchFamily="18" charset="-128"/>
          <a:cs typeface="+mn-cs"/>
        </a:defRPr>
      </a:lvl4pPr>
      <a:lvl5pPr marL="1371600" indent="-228600" algn="l" rtl="0" eaLnBrk="0" fontAlgn="base" hangingPunct="0">
        <a:spcBef>
          <a:spcPts val="300"/>
        </a:spcBef>
        <a:spcAft>
          <a:spcPct val="0"/>
        </a:spcAft>
        <a:buClr>
          <a:schemeClr val="accent1"/>
        </a:buClr>
        <a:buSzPct val="70000"/>
        <a:buFont typeface="Wingdings" pitchFamily="2" charset="2"/>
        <a:buChar char="§"/>
        <a:defRPr sz="1600" kern="1200">
          <a:solidFill>
            <a:schemeClr val="accent1"/>
          </a:solidFill>
          <a:latin typeface="+mn-lt"/>
          <a:ea typeface="MS PMincho" pitchFamily="18" charset="-128"/>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6.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diagramLayout" Target="../diagrams/layout2.xml"/><Relationship Id="rId7" Type="http://schemas.openxmlformats.org/officeDocument/2006/relationships/image" Target="../media/image7.png"/><Relationship Id="rId2" Type="http://schemas.openxmlformats.org/officeDocument/2006/relationships/diagramData" Target="../diagrams/data2.xml"/><Relationship Id="rId1" Type="http://schemas.openxmlformats.org/officeDocument/2006/relationships/slideLayout" Target="../slideLayouts/slideLayout1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 Id="rId9" Type="http://schemas.openxmlformats.org/officeDocument/2006/relationships/image" Target="../media/image9.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533400" y="762000"/>
            <a:ext cx="8077200" cy="4447371"/>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ctr"/>
            <a:endParaRPr lang="en-US" sz="3600" b="1" dirty="0">
              <a:solidFill>
                <a:schemeClr val="accent4">
                  <a:lumMod val="75000"/>
                </a:schemeClr>
              </a:solidFill>
              <a:latin typeface="Times New Roman" panose="02020603050405020304" pitchFamily="18" charset="0"/>
              <a:cs typeface="Times New Roman" panose="02020603050405020304" pitchFamily="18" charset="0"/>
            </a:endParaRPr>
          </a:p>
          <a:p>
            <a:pPr algn="ctr"/>
            <a:endParaRPr lang="en-US" sz="3600" b="1" dirty="0" smtClean="0">
              <a:solidFill>
                <a:srgbClr val="0000CC"/>
              </a:solidFill>
              <a:latin typeface="Times New Roman" panose="02020603050405020304" pitchFamily="18" charset="0"/>
              <a:cs typeface="Times New Roman" panose="02020603050405020304" pitchFamily="18" charset="0"/>
            </a:endParaRPr>
          </a:p>
          <a:p>
            <a:pPr algn="ctr"/>
            <a:r>
              <a:rPr lang="en-US" sz="3600" b="1" dirty="0" smtClean="0">
                <a:solidFill>
                  <a:srgbClr val="0000CC"/>
                </a:solidFill>
                <a:latin typeface="Times New Roman" panose="02020603050405020304" pitchFamily="18" charset="0"/>
                <a:cs typeface="Times New Roman" panose="02020603050405020304" pitchFamily="18" charset="0"/>
              </a:rPr>
              <a:t>EDPRS </a:t>
            </a:r>
            <a:r>
              <a:rPr lang="en-US" sz="3600" b="1" dirty="0">
                <a:solidFill>
                  <a:srgbClr val="0000CC"/>
                </a:solidFill>
                <a:latin typeface="Times New Roman" panose="02020603050405020304" pitchFamily="18" charset="0"/>
                <a:cs typeface="Times New Roman" panose="02020603050405020304" pitchFamily="18" charset="0"/>
              </a:rPr>
              <a:t>3</a:t>
            </a:r>
            <a:r>
              <a:rPr lang="en-US" sz="3600" b="1" dirty="0" smtClean="0">
                <a:solidFill>
                  <a:srgbClr val="0000CC"/>
                </a:solidFill>
                <a:latin typeface="Times New Roman" panose="02020603050405020304" pitchFamily="18" charset="0"/>
                <a:cs typeface="Times New Roman" panose="02020603050405020304" pitchFamily="18" charset="0"/>
              </a:rPr>
              <a:t> elaboration process</a:t>
            </a:r>
            <a:endParaRPr lang="en-US" sz="3600" b="1" dirty="0">
              <a:solidFill>
                <a:srgbClr val="0000CC"/>
              </a:solidFill>
              <a:latin typeface="Times New Roman" panose="02020603050405020304" pitchFamily="18" charset="0"/>
              <a:cs typeface="Times New Roman" panose="02020603050405020304" pitchFamily="18" charset="0"/>
            </a:endParaRPr>
          </a:p>
          <a:p>
            <a:pPr algn="ctr"/>
            <a:endParaRPr lang="en-US" b="1" dirty="0">
              <a:solidFill>
                <a:srgbClr val="0000CC"/>
              </a:solidFill>
              <a:latin typeface="Times New Roman" panose="02020603050405020304" pitchFamily="18" charset="0"/>
              <a:ea typeface="ＭＳ Ｐゴシック" charset="-128"/>
              <a:cs typeface="Times New Roman" panose="02020603050405020304" pitchFamily="18" charset="0"/>
            </a:endParaRPr>
          </a:p>
          <a:p>
            <a:pPr algn="ctr"/>
            <a:endParaRPr lang="en-US" sz="500" b="1" dirty="0" smtClean="0">
              <a:solidFill>
                <a:schemeClr val="tx1"/>
              </a:solidFill>
              <a:latin typeface="Times New Roman" panose="02020603050405020304" pitchFamily="18" charset="0"/>
              <a:ea typeface="ＭＳ Ｐゴシック" charset="-128"/>
              <a:cs typeface="Times New Roman" panose="02020603050405020304" pitchFamily="18" charset="0"/>
            </a:endParaRPr>
          </a:p>
          <a:p>
            <a:pPr algn="ctr"/>
            <a:endParaRPr lang="en-US" b="1" dirty="0">
              <a:solidFill>
                <a:schemeClr val="tx1"/>
              </a:solidFill>
              <a:latin typeface="Times New Roman" panose="02020603050405020304" pitchFamily="18" charset="0"/>
              <a:ea typeface="ＭＳ Ｐゴシック" charset="-128"/>
              <a:cs typeface="Times New Roman" panose="02020603050405020304" pitchFamily="18" charset="0"/>
            </a:endParaRPr>
          </a:p>
          <a:p>
            <a:pPr algn="ctr"/>
            <a:endParaRPr lang="en-US" b="1" dirty="0" smtClean="0">
              <a:solidFill>
                <a:schemeClr val="tx1"/>
              </a:solidFill>
              <a:latin typeface="Times New Roman" panose="02020603050405020304" pitchFamily="18" charset="0"/>
              <a:ea typeface="ＭＳ Ｐゴシック" charset="-128"/>
              <a:cs typeface="Times New Roman" panose="02020603050405020304" pitchFamily="18" charset="0"/>
            </a:endParaRPr>
          </a:p>
          <a:p>
            <a:pPr algn="ctr"/>
            <a:r>
              <a:rPr lang="en-US" sz="2400" b="1" dirty="0" smtClean="0">
                <a:solidFill>
                  <a:schemeClr val="tx1"/>
                </a:solidFill>
                <a:latin typeface="Times New Roman" panose="02020603050405020304" pitchFamily="18" charset="0"/>
                <a:ea typeface="ＭＳ Ｐゴシック" charset="-128"/>
                <a:cs typeface="Times New Roman" panose="02020603050405020304" pitchFamily="18" charset="0"/>
              </a:rPr>
              <a:t>MINECOFIN</a:t>
            </a:r>
          </a:p>
          <a:p>
            <a:pPr algn="ctr"/>
            <a:endParaRPr lang="en-US" sz="2400" b="1" dirty="0" smtClean="0">
              <a:solidFill>
                <a:schemeClr val="tx1"/>
              </a:solidFill>
              <a:latin typeface="Times New Roman" panose="02020603050405020304" pitchFamily="18" charset="0"/>
              <a:ea typeface="ＭＳ Ｐゴシック" charset="-128"/>
              <a:cs typeface="Times New Roman" panose="02020603050405020304" pitchFamily="18" charset="0"/>
            </a:endParaRPr>
          </a:p>
          <a:p>
            <a:endParaRPr lang="en-US" sz="2800" b="1" dirty="0" smtClean="0">
              <a:solidFill>
                <a:srgbClr val="2F4659"/>
              </a:solidFill>
              <a:latin typeface="Times New Roman" panose="02020603050405020304" pitchFamily="18" charset="0"/>
              <a:ea typeface="ＭＳ Ｐゴシック" charset="-128"/>
              <a:cs typeface="Times New Roman" panose="02020603050405020304" pitchFamily="18" charset="0"/>
            </a:endParaRPr>
          </a:p>
          <a:p>
            <a:r>
              <a:rPr lang="en-US" sz="2000" b="1" dirty="0" smtClean="0">
                <a:solidFill>
                  <a:srgbClr val="2F4659"/>
                </a:solidFill>
                <a:latin typeface="Times New Roman" panose="02020603050405020304" pitchFamily="18" charset="0"/>
                <a:ea typeface="ＭＳ Ｐゴシック" charset="-128"/>
                <a:cs typeface="Times New Roman" panose="02020603050405020304" pitchFamily="18" charset="0"/>
              </a:rPr>
              <a:t>                                                  26</a:t>
            </a:r>
            <a:r>
              <a:rPr lang="en-US" sz="2000" b="1" baseline="30000" dirty="0" smtClean="0">
                <a:solidFill>
                  <a:srgbClr val="2F4659"/>
                </a:solidFill>
                <a:latin typeface="Times New Roman" panose="02020603050405020304" pitchFamily="18" charset="0"/>
                <a:ea typeface="ＭＳ Ｐゴシック" charset="-128"/>
                <a:cs typeface="Times New Roman" panose="02020603050405020304" pitchFamily="18" charset="0"/>
              </a:rPr>
              <a:t>th</a:t>
            </a:r>
            <a:r>
              <a:rPr lang="en-US" sz="2000" b="1" dirty="0" smtClean="0">
                <a:solidFill>
                  <a:srgbClr val="2F4659"/>
                </a:solidFill>
                <a:latin typeface="Times New Roman" panose="02020603050405020304" pitchFamily="18" charset="0"/>
                <a:ea typeface="ＭＳ Ｐゴシック" charset="-128"/>
                <a:cs typeface="Times New Roman" panose="02020603050405020304" pitchFamily="18" charset="0"/>
              </a:rPr>
              <a:t> May 2017</a:t>
            </a:r>
          </a:p>
          <a:p>
            <a:r>
              <a:rPr lang="en-US" sz="2000" b="1" dirty="0" smtClean="0">
                <a:solidFill>
                  <a:srgbClr val="2F4659"/>
                </a:solidFill>
                <a:latin typeface="Times New Roman" panose="02020603050405020304" pitchFamily="18" charset="0"/>
                <a:ea typeface="ＭＳ Ｐゴシック" charset="-128"/>
                <a:cs typeface="Times New Roman" panose="02020603050405020304" pitchFamily="18" charset="0"/>
              </a:rPr>
              <a:t>                                                          </a:t>
            </a:r>
            <a:r>
              <a:rPr lang="en-US" b="1" dirty="0" smtClean="0">
                <a:solidFill>
                  <a:srgbClr val="2F4659"/>
                </a:solidFill>
                <a:latin typeface="Times New Roman" panose="02020603050405020304" pitchFamily="18" charset="0"/>
                <a:ea typeface="ＭＳ Ｐゴシック" charset="-128"/>
                <a:cs typeface="Times New Roman" panose="02020603050405020304" pitchFamily="18" charset="0"/>
              </a:rPr>
              <a:t>                                                       </a:t>
            </a:r>
            <a:endParaRPr lang="en-US" b="1" dirty="0">
              <a:solidFill>
                <a:srgbClr val="2F4659"/>
              </a:solidFill>
              <a:latin typeface="Times New Roman" panose="02020603050405020304" pitchFamily="18" charset="0"/>
              <a:ea typeface="ＭＳ Ｐゴシック" charset="-128"/>
              <a:cs typeface="Times New Roman" panose="02020603050405020304" pitchFamily="18" charset="0"/>
            </a:endParaRPr>
          </a:p>
        </p:txBody>
      </p:sp>
      <p:cxnSp>
        <p:nvCxnSpPr>
          <p:cNvPr id="5" name="Straight Connector 4"/>
          <p:cNvCxnSpPr/>
          <p:nvPr/>
        </p:nvCxnSpPr>
        <p:spPr>
          <a:xfrm>
            <a:off x="228600" y="6629400"/>
            <a:ext cx="8839200" cy="0"/>
          </a:xfrm>
          <a:prstGeom prst="line">
            <a:avLst/>
          </a:prstGeom>
          <a:ln w="57150"/>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7907611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bwMode="auto">
          <a:xfrm>
            <a:off x="1133475" y="120650"/>
            <a:ext cx="7696200" cy="874713"/>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compatLnSpc="1">
            <a:prstTxWarp prst="textNoShape">
              <a:avLst/>
            </a:prstTxWarp>
            <a:noAutofit/>
          </a:bodyPr>
          <a:lstStyle/>
          <a:p>
            <a:pPr>
              <a:defRPr/>
            </a:pPr>
            <a:r>
              <a:rPr lang="en-US" sz="2800" b="1" dirty="0">
                <a:solidFill>
                  <a:srgbClr val="0000CC"/>
                </a:solidFill>
                <a:latin typeface="Times New Roman" panose="02020603050405020304" pitchFamily="18" charset="0"/>
                <a:cs typeface="Times New Roman" panose="02020603050405020304" pitchFamily="18" charset="0"/>
              </a:rPr>
              <a:t>Participatory </a:t>
            </a:r>
            <a:r>
              <a:rPr lang="en-US" sz="2800" b="1" dirty="0" smtClean="0">
                <a:solidFill>
                  <a:srgbClr val="0000CC"/>
                </a:solidFill>
                <a:latin typeface="Times New Roman" panose="02020603050405020304" pitchFamily="18" charset="0"/>
                <a:cs typeface="Times New Roman" panose="02020603050405020304" pitchFamily="18" charset="0"/>
              </a:rPr>
              <a:t>Planning – DDS Elaboration</a:t>
            </a:r>
            <a:endParaRPr lang="en-US" altLang="en-US" sz="2800" b="1" dirty="0" smtClean="0">
              <a:solidFill>
                <a:srgbClr val="0000CC"/>
              </a:solidFill>
              <a:latin typeface="Times New Roman" panose="02020603050405020304" pitchFamily="18" charset="0"/>
              <a:cs typeface="Times New Roman" panose="02020603050405020304" pitchFamily="18" charset="0"/>
            </a:endParaRPr>
          </a:p>
        </p:txBody>
      </p:sp>
      <p:sp>
        <p:nvSpPr>
          <p:cNvPr id="13315" name="Slide Number Placeholder 2"/>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2"/>
              </a:buClr>
              <a:buSzPct val="76000"/>
              <a:buFont typeface="Wingdings 3" panose="05040102010807070707" pitchFamily="18" charset="2"/>
              <a:buChar char=""/>
              <a:defRPr sz="2400">
                <a:solidFill>
                  <a:schemeClr val="tx1"/>
                </a:solidFill>
                <a:latin typeface="Arial" panose="020B0604020202020204" pitchFamily="34" charset="0"/>
                <a:ea typeface="MS PMincho" panose="02020600040205080304" pitchFamily="18" charset="-128"/>
                <a:cs typeface="Arial" panose="020B0604020202020204" pitchFamily="34" charset="0"/>
              </a:defRPr>
            </a:lvl1pPr>
            <a:lvl2pPr marL="742950" indent="-285750">
              <a:spcBef>
                <a:spcPts val="500"/>
              </a:spcBef>
              <a:buClr>
                <a:schemeClr val="accent2"/>
              </a:buClr>
              <a:buSzPct val="100000"/>
              <a:buFont typeface="Lucida Grande"/>
              <a:buChar char="-"/>
              <a:defRPr sz="2400">
                <a:solidFill>
                  <a:schemeClr val="accent2"/>
                </a:solidFill>
                <a:latin typeface="Arial" panose="020B0604020202020204" pitchFamily="34" charset="0"/>
                <a:ea typeface="MS PMincho" panose="02020600040205080304" pitchFamily="18" charset="-128"/>
                <a:cs typeface="Arial" panose="020B0604020202020204" pitchFamily="34" charset="0"/>
              </a:defRPr>
            </a:lvl2pPr>
            <a:lvl3pPr marL="1143000" indent="-228600">
              <a:spcBef>
                <a:spcPts val="500"/>
              </a:spcBef>
              <a:buClr>
                <a:srgbClr val="0084B4"/>
              </a:buClr>
              <a:buSzPct val="76000"/>
              <a:buFont typeface="Wingdings 3" panose="05040102010807070707" pitchFamily="18" charset="2"/>
              <a:buChar char=""/>
              <a:defRPr sz="2000">
                <a:solidFill>
                  <a:srgbClr val="0084B4"/>
                </a:solidFill>
                <a:latin typeface="Arial" panose="020B0604020202020204" pitchFamily="34" charset="0"/>
                <a:ea typeface="MS PMincho" panose="02020600040205080304" pitchFamily="18" charset="-128"/>
                <a:cs typeface="Arial" panose="020B0604020202020204" pitchFamily="34" charset="0"/>
              </a:defRPr>
            </a:lvl3pPr>
            <a:lvl4pPr marL="1600200" indent="-228600">
              <a:spcBef>
                <a:spcPts val="400"/>
              </a:spcBef>
              <a:buClr>
                <a:srgbClr val="23A900"/>
              </a:buClr>
              <a:buSzPct val="70000"/>
              <a:buFont typeface="Wingdings" panose="05000000000000000000" pitchFamily="2" charset="2"/>
              <a:buChar char="§"/>
              <a:defRPr sz="2000">
                <a:solidFill>
                  <a:schemeClr val="accent1"/>
                </a:solidFill>
                <a:latin typeface="Calibri" panose="020F0502020204030204" pitchFamily="34" charset="0"/>
                <a:ea typeface="MS PMincho" panose="02020600040205080304" pitchFamily="18" charset="-128"/>
              </a:defRPr>
            </a:lvl4pPr>
            <a:lvl5pPr marL="2057400" indent="-228600">
              <a:spcBef>
                <a:spcPts val="300"/>
              </a:spcBef>
              <a:buClr>
                <a:schemeClr val="accent1"/>
              </a:buClr>
              <a:buSzPct val="70000"/>
              <a:buFont typeface="Wingdings" panose="05000000000000000000" pitchFamily="2" charset="2"/>
              <a:buChar char="§"/>
              <a:defRPr sz="1600">
                <a:solidFill>
                  <a:schemeClr val="accent1"/>
                </a:solidFill>
                <a:latin typeface="Calibri" panose="020F0502020204030204" pitchFamily="34" charset="0"/>
                <a:ea typeface="MS PMincho" panose="02020600040205080304" pitchFamily="18" charset="-128"/>
              </a:defRPr>
            </a:lvl5pPr>
            <a:lvl6pPr marL="2514600" indent="-228600" eaLnBrk="0" fontAlgn="base" hangingPunct="0">
              <a:spcBef>
                <a:spcPts val="300"/>
              </a:spcBef>
              <a:spcAft>
                <a:spcPct val="0"/>
              </a:spcAft>
              <a:buClr>
                <a:schemeClr val="accent1"/>
              </a:buClr>
              <a:buSzPct val="70000"/>
              <a:buFont typeface="Wingdings" panose="05000000000000000000" pitchFamily="2" charset="2"/>
              <a:buChar char="§"/>
              <a:defRPr sz="1600">
                <a:solidFill>
                  <a:schemeClr val="accent1"/>
                </a:solidFill>
                <a:latin typeface="Calibri" panose="020F0502020204030204" pitchFamily="34" charset="0"/>
                <a:ea typeface="MS PMincho" panose="02020600040205080304" pitchFamily="18" charset="-128"/>
              </a:defRPr>
            </a:lvl6pPr>
            <a:lvl7pPr marL="2971800" indent="-228600" eaLnBrk="0" fontAlgn="base" hangingPunct="0">
              <a:spcBef>
                <a:spcPts val="300"/>
              </a:spcBef>
              <a:spcAft>
                <a:spcPct val="0"/>
              </a:spcAft>
              <a:buClr>
                <a:schemeClr val="accent1"/>
              </a:buClr>
              <a:buSzPct val="70000"/>
              <a:buFont typeface="Wingdings" panose="05000000000000000000" pitchFamily="2" charset="2"/>
              <a:buChar char="§"/>
              <a:defRPr sz="1600">
                <a:solidFill>
                  <a:schemeClr val="accent1"/>
                </a:solidFill>
                <a:latin typeface="Calibri" panose="020F0502020204030204" pitchFamily="34" charset="0"/>
                <a:ea typeface="MS PMincho" panose="02020600040205080304" pitchFamily="18" charset="-128"/>
              </a:defRPr>
            </a:lvl7pPr>
            <a:lvl8pPr marL="3429000" indent="-228600" eaLnBrk="0" fontAlgn="base" hangingPunct="0">
              <a:spcBef>
                <a:spcPts val="300"/>
              </a:spcBef>
              <a:spcAft>
                <a:spcPct val="0"/>
              </a:spcAft>
              <a:buClr>
                <a:schemeClr val="accent1"/>
              </a:buClr>
              <a:buSzPct val="70000"/>
              <a:buFont typeface="Wingdings" panose="05000000000000000000" pitchFamily="2" charset="2"/>
              <a:buChar char="§"/>
              <a:defRPr sz="1600">
                <a:solidFill>
                  <a:schemeClr val="accent1"/>
                </a:solidFill>
                <a:latin typeface="Calibri" panose="020F0502020204030204" pitchFamily="34" charset="0"/>
                <a:ea typeface="MS PMincho" panose="02020600040205080304" pitchFamily="18" charset="-128"/>
              </a:defRPr>
            </a:lvl8pPr>
            <a:lvl9pPr marL="3886200" indent="-228600" eaLnBrk="0" fontAlgn="base" hangingPunct="0">
              <a:spcBef>
                <a:spcPts val="300"/>
              </a:spcBef>
              <a:spcAft>
                <a:spcPct val="0"/>
              </a:spcAft>
              <a:buClr>
                <a:schemeClr val="accent1"/>
              </a:buClr>
              <a:buSzPct val="70000"/>
              <a:buFont typeface="Wingdings" panose="05000000000000000000" pitchFamily="2" charset="2"/>
              <a:buChar char="§"/>
              <a:defRPr sz="1600">
                <a:solidFill>
                  <a:schemeClr val="accent1"/>
                </a:solidFill>
                <a:latin typeface="Calibri" panose="020F0502020204030204" pitchFamily="34" charset="0"/>
                <a:ea typeface="MS PMincho" panose="02020600040205080304" pitchFamily="18" charset="-128"/>
              </a:defRPr>
            </a:lvl9pPr>
          </a:lstStyle>
          <a:p>
            <a:pPr>
              <a:spcBef>
                <a:spcPct val="0"/>
              </a:spcBef>
              <a:buClrTx/>
              <a:buSzTx/>
              <a:buFontTx/>
              <a:buNone/>
            </a:pPr>
            <a:fld id="{F6F039C9-9EF1-42BE-BDFB-3B83A02D63F7}" type="slidenum">
              <a:rPr lang="en-US" altLang="en-US" sz="1000" smtClean="0">
                <a:solidFill>
                  <a:schemeClr val="tx2"/>
                </a:solidFill>
                <a:latin typeface="Calibri" panose="020F0502020204030204" pitchFamily="34" charset="0"/>
              </a:rPr>
              <a:pPr>
                <a:spcBef>
                  <a:spcPct val="0"/>
                </a:spcBef>
                <a:buClrTx/>
                <a:buSzTx/>
                <a:buFontTx/>
                <a:buNone/>
              </a:pPr>
              <a:t>10</a:t>
            </a:fld>
            <a:endParaRPr lang="en-US" altLang="en-US" sz="1000" smtClean="0">
              <a:solidFill>
                <a:schemeClr val="tx2"/>
              </a:solidFill>
              <a:latin typeface="Calibri" panose="020F0502020204030204" pitchFamily="34" charset="0"/>
            </a:endParaRPr>
          </a:p>
        </p:txBody>
      </p:sp>
      <p:sp>
        <p:nvSpPr>
          <p:cNvPr id="12292" name="Rectangle 4"/>
          <p:cNvSpPr>
            <a:spLocks noChangeArrowheads="1"/>
          </p:cNvSpPr>
          <p:nvPr/>
        </p:nvSpPr>
        <p:spPr bwMode="auto">
          <a:xfrm>
            <a:off x="3048000" y="1219200"/>
            <a:ext cx="34290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57200" indent="-4572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indent="0" algn="just">
              <a:spcBef>
                <a:spcPts val="1200"/>
              </a:spcBef>
              <a:buClr>
                <a:srgbClr val="00B050"/>
              </a:buClr>
              <a:defRPr/>
            </a:pPr>
            <a:r>
              <a:rPr lang="en-GB" sz="2000" b="1" dirty="0">
                <a:solidFill>
                  <a:schemeClr val="bg1">
                    <a:lumMod val="50000"/>
                  </a:schemeClr>
                </a:solidFill>
              </a:rPr>
              <a:t>General Process Design</a:t>
            </a:r>
            <a:endParaRPr lang="en-US" altLang="en-US" sz="2000" b="1" u="sng" dirty="0" smtClean="0">
              <a:solidFill>
                <a:schemeClr val="bg1">
                  <a:lumMod val="50000"/>
                </a:schemeClr>
              </a:solidFill>
              <a:latin typeface="Times New Roman" panose="02020603050405020304" pitchFamily="18" charset="0"/>
              <a:cs typeface="Times New Roman" panose="02020603050405020304" pitchFamily="18" charset="0"/>
            </a:endParaRPr>
          </a:p>
        </p:txBody>
      </p:sp>
      <p:graphicFrame>
        <p:nvGraphicFramePr>
          <p:cNvPr id="6" name="Diagram 5"/>
          <p:cNvGraphicFramePr/>
          <p:nvPr>
            <p:extLst>
              <p:ext uri="{D42A27DB-BD31-4B8C-83A1-F6EECF244321}">
                <p14:modId xmlns:p14="http://schemas.microsoft.com/office/powerpoint/2010/main" val="1229910678"/>
              </p:ext>
            </p:extLst>
          </p:nvPr>
        </p:nvGraphicFramePr>
        <p:xfrm>
          <a:off x="2085975" y="1676460"/>
          <a:ext cx="5791200" cy="495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 Box 5"/>
          <p:cNvSpPr txBox="1">
            <a:spLocks/>
          </p:cNvSpPr>
          <p:nvPr/>
        </p:nvSpPr>
        <p:spPr>
          <a:xfrm>
            <a:off x="609600" y="4724400"/>
            <a:ext cx="2178269" cy="1050285"/>
          </a:xfrm>
          <a:prstGeom prst="rect">
            <a:avLst/>
          </a:prstGeom>
          <a:ln w="6350">
            <a:noFill/>
          </a:ln>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dk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dk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dk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dk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dk1"/>
                </a:solidFill>
                <a:latin typeface="+mn-lt"/>
                <a:ea typeface="+mn-ea"/>
                <a:cs typeface="+mn-cs"/>
              </a:defRPr>
            </a:lvl9pPr>
          </a:lstStyle>
          <a:p>
            <a:pPr marL="0" indent="0" algn="ctr">
              <a:spcBef>
                <a:spcPts val="0"/>
              </a:spcBef>
              <a:buNone/>
            </a:pPr>
            <a:r>
              <a:rPr lang="en-US" sz="1400" b="1" dirty="0" smtClean="0">
                <a:solidFill>
                  <a:srgbClr val="FF0000"/>
                </a:solidFill>
              </a:rPr>
              <a:t>STEP 5 a</a:t>
            </a:r>
          </a:p>
          <a:p>
            <a:pPr marL="0" indent="0" algn="ctr">
              <a:spcBef>
                <a:spcPts val="0"/>
              </a:spcBef>
              <a:buNone/>
            </a:pPr>
            <a:r>
              <a:rPr lang="en-US" sz="1400" b="1" dirty="0">
                <a:ea typeface="Calibri"/>
                <a:cs typeface="Times New Roman"/>
              </a:rPr>
              <a:t>Feedback of the statements –Report on the Public Hearing</a:t>
            </a:r>
          </a:p>
          <a:p>
            <a:pPr marL="0" indent="0" algn="ctr">
              <a:spcBef>
                <a:spcPts val="0"/>
              </a:spcBef>
              <a:buNone/>
            </a:pPr>
            <a:endParaRPr lang="en-US" sz="1000" dirty="0">
              <a:ea typeface="Calibri"/>
              <a:cs typeface="Times New Roman"/>
            </a:endParaRPr>
          </a:p>
        </p:txBody>
      </p:sp>
    </p:spTree>
    <p:extLst>
      <p:ext uri="{BB962C8B-B14F-4D97-AF65-F5344CB8AC3E}">
        <p14:creationId xmlns:p14="http://schemas.microsoft.com/office/powerpoint/2010/main" val="388831208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Slide Number Placeholder 2"/>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2"/>
              </a:buClr>
              <a:buSzPct val="76000"/>
              <a:buFont typeface="Wingdings 3" panose="05040102010807070707" pitchFamily="18" charset="2"/>
              <a:buChar char=""/>
              <a:defRPr sz="2400">
                <a:solidFill>
                  <a:schemeClr val="tx1"/>
                </a:solidFill>
                <a:latin typeface="Arial" panose="020B0604020202020204" pitchFamily="34" charset="0"/>
                <a:ea typeface="MS PMincho" panose="02020600040205080304" pitchFamily="18" charset="-128"/>
                <a:cs typeface="Arial" panose="020B0604020202020204" pitchFamily="34" charset="0"/>
              </a:defRPr>
            </a:lvl1pPr>
            <a:lvl2pPr marL="742950" indent="-285750">
              <a:spcBef>
                <a:spcPts val="500"/>
              </a:spcBef>
              <a:buClr>
                <a:schemeClr val="accent2"/>
              </a:buClr>
              <a:buSzPct val="100000"/>
              <a:buFont typeface="Lucida Grande"/>
              <a:buChar char="-"/>
              <a:defRPr sz="2400">
                <a:solidFill>
                  <a:schemeClr val="accent2"/>
                </a:solidFill>
                <a:latin typeface="Arial" panose="020B0604020202020204" pitchFamily="34" charset="0"/>
                <a:ea typeface="MS PMincho" panose="02020600040205080304" pitchFamily="18" charset="-128"/>
                <a:cs typeface="Arial" panose="020B0604020202020204" pitchFamily="34" charset="0"/>
              </a:defRPr>
            </a:lvl2pPr>
            <a:lvl3pPr marL="1143000" indent="-228600">
              <a:spcBef>
                <a:spcPts val="500"/>
              </a:spcBef>
              <a:buClr>
                <a:srgbClr val="0084B4"/>
              </a:buClr>
              <a:buSzPct val="76000"/>
              <a:buFont typeface="Wingdings 3" panose="05040102010807070707" pitchFamily="18" charset="2"/>
              <a:buChar char=""/>
              <a:defRPr sz="2000">
                <a:solidFill>
                  <a:srgbClr val="0084B4"/>
                </a:solidFill>
                <a:latin typeface="Arial" panose="020B0604020202020204" pitchFamily="34" charset="0"/>
                <a:ea typeface="MS PMincho" panose="02020600040205080304" pitchFamily="18" charset="-128"/>
                <a:cs typeface="Arial" panose="020B0604020202020204" pitchFamily="34" charset="0"/>
              </a:defRPr>
            </a:lvl3pPr>
            <a:lvl4pPr marL="1600200" indent="-228600">
              <a:spcBef>
                <a:spcPts val="400"/>
              </a:spcBef>
              <a:buClr>
                <a:srgbClr val="23A900"/>
              </a:buClr>
              <a:buSzPct val="70000"/>
              <a:buFont typeface="Wingdings" panose="05000000000000000000" pitchFamily="2" charset="2"/>
              <a:buChar char="§"/>
              <a:defRPr sz="2000">
                <a:solidFill>
                  <a:schemeClr val="accent1"/>
                </a:solidFill>
                <a:latin typeface="Calibri" panose="020F0502020204030204" pitchFamily="34" charset="0"/>
                <a:ea typeface="MS PMincho" panose="02020600040205080304" pitchFamily="18" charset="-128"/>
              </a:defRPr>
            </a:lvl4pPr>
            <a:lvl5pPr marL="2057400" indent="-228600">
              <a:spcBef>
                <a:spcPts val="300"/>
              </a:spcBef>
              <a:buClr>
                <a:schemeClr val="accent1"/>
              </a:buClr>
              <a:buSzPct val="70000"/>
              <a:buFont typeface="Wingdings" panose="05000000000000000000" pitchFamily="2" charset="2"/>
              <a:buChar char="§"/>
              <a:defRPr sz="1600">
                <a:solidFill>
                  <a:schemeClr val="accent1"/>
                </a:solidFill>
                <a:latin typeface="Calibri" panose="020F0502020204030204" pitchFamily="34" charset="0"/>
                <a:ea typeface="MS PMincho" panose="02020600040205080304" pitchFamily="18" charset="-128"/>
              </a:defRPr>
            </a:lvl5pPr>
            <a:lvl6pPr marL="2514600" indent="-228600" eaLnBrk="0" fontAlgn="base" hangingPunct="0">
              <a:spcBef>
                <a:spcPts val="300"/>
              </a:spcBef>
              <a:spcAft>
                <a:spcPct val="0"/>
              </a:spcAft>
              <a:buClr>
                <a:schemeClr val="accent1"/>
              </a:buClr>
              <a:buSzPct val="70000"/>
              <a:buFont typeface="Wingdings" panose="05000000000000000000" pitchFamily="2" charset="2"/>
              <a:buChar char="§"/>
              <a:defRPr sz="1600">
                <a:solidFill>
                  <a:schemeClr val="accent1"/>
                </a:solidFill>
                <a:latin typeface="Calibri" panose="020F0502020204030204" pitchFamily="34" charset="0"/>
                <a:ea typeface="MS PMincho" panose="02020600040205080304" pitchFamily="18" charset="-128"/>
              </a:defRPr>
            </a:lvl6pPr>
            <a:lvl7pPr marL="2971800" indent="-228600" eaLnBrk="0" fontAlgn="base" hangingPunct="0">
              <a:spcBef>
                <a:spcPts val="300"/>
              </a:spcBef>
              <a:spcAft>
                <a:spcPct val="0"/>
              </a:spcAft>
              <a:buClr>
                <a:schemeClr val="accent1"/>
              </a:buClr>
              <a:buSzPct val="70000"/>
              <a:buFont typeface="Wingdings" panose="05000000000000000000" pitchFamily="2" charset="2"/>
              <a:buChar char="§"/>
              <a:defRPr sz="1600">
                <a:solidFill>
                  <a:schemeClr val="accent1"/>
                </a:solidFill>
                <a:latin typeface="Calibri" panose="020F0502020204030204" pitchFamily="34" charset="0"/>
                <a:ea typeface="MS PMincho" panose="02020600040205080304" pitchFamily="18" charset="-128"/>
              </a:defRPr>
            </a:lvl7pPr>
            <a:lvl8pPr marL="3429000" indent="-228600" eaLnBrk="0" fontAlgn="base" hangingPunct="0">
              <a:spcBef>
                <a:spcPts val="300"/>
              </a:spcBef>
              <a:spcAft>
                <a:spcPct val="0"/>
              </a:spcAft>
              <a:buClr>
                <a:schemeClr val="accent1"/>
              </a:buClr>
              <a:buSzPct val="70000"/>
              <a:buFont typeface="Wingdings" panose="05000000000000000000" pitchFamily="2" charset="2"/>
              <a:buChar char="§"/>
              <a:defRPr sz="1600">
                <a:solidFill>
                  <a:schemeClr val="accent1"/>
                </a:solidFill>
                <a:latin typeface="Calibri" panose="020F0502020204030204" pitchFamily="34" charset="0"/>
                <a:ea typeface="MS PMincho" panose="02020600040205080304" pitchFamily="18" charset="-128"/>
              </a:defRPr>
            </a:lvl8pPr>
            <a:lvl9pPr marL="3886200" indent="-228600" eaLnBrk="0" fontAlgn="base" hangingPunct="0">
              <a:spcBef>
                <a:spcPts val="300"/>
              </a:spcBef>
              <a:spcAft>
                <a:spcPct val="0"/>
              </a:spcAft>
              <a:buClr>
                <a:schemeClr val="accent1"/>
              </a:buClr>
              <a:buSzPct val="70000"/>
              <a:buFont typeface="Wingdings" panose="05000000000000000000" pitchFamily="2" charset="2"/>
              <a:buChar char="§"/>
              <a:defRPr sz="1600">
                <a:solidFill>
                  <a:schemeClr val="accent1"/>
                </a:solidFill>
                <a:latin typeface="Calibri" panose="020F0502020204030204" pitchFamily="34" charset="0"/>
                <a:ea typeface="MS PMincho" panose="02020600040205080304" pitchFamily="18" charset="-128"/>
              </a:defRPr>
            </a:lvl9pPr>
          </a:lstStyle>
          <a:p>
            <a:pPr>
              <a:spcBef>
                <a:spcPct val="0"/>
              </a:spcBef>
              <a:buClrTx/>
              <a:buSzTx/>
              <a:buFontTx/>
              <a:buNone/>
            </a:pPr>
            <a:fld id="{F6F039C9-9EF1-42BE-BDFB-3B83A02D63F7}" type="slidenum">
              <a:rPr lang="en-US" altLang="en-US" sz="1000" smtClean="0">
                <a:solidFill>
                  <a:schemeClr val="tx2"/>
                </a:solidFill>
                <a:latin typeface="Calibri" panose="020F0502020204030204" pitchFamily="34" charset="0"/>
              </a:rPr>
              <a:pPr>
                <a:spcBef>
                  <a:spcPct val="0"/>
                </a:spcBef>
                <a:buClrTx/>
                <a:buSzTx/>
                <a:buFontTx/>
                <a:buNone/>
              </a:pPr>
              <a:t>11</a:t>
            </a:fld>
            <a:endParaRPr lang="en-US" altLang="en-US" sz="1000" smtClean="0">
              <a:solidFill>
                <a:schemeClr val="tx2"/>
              </a:solidFill>
              <a:latin typeface="Calibri" panose="020F0502020204030204" pitchFamily="34" charset="0"/>
            </a:endParaRPr>
          </a:p>
        </p:txBody>
      </p:sp>
      <p:sp>
        <p:nvSpPr>
          <p:cNvPr id="12292" name="Rectangle 4"/>
          <p:cNvSpPr>
            <a:spLocks noChangeArrowheads="1"/>
          </p:cNvSpPr>
          <p:nvPr/>
        </p:nvSpPr>
        <p:spPr bwMode="auto">
          <a:xfrm>
            <a:off x="228600" y="1219200"/>
            <a:ext cx="8601075" cy="52475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57200" indent="-4572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indent="0" algn="just">
              <a:spcBef>
                <a:spcPts val="600"/>
              </a:spcBef>
              <a:spcAft>
                <a:spcPts val="600"/>
              </a:spcAft>
              <a:buClr>
                <a:srgbClr val="00B050"/>
              </a:buClr>
              <a:defRPr/>
            </a:pPr>
            <a:r>
              <a:rPr lang="en-GB" sz="2000" b="1" dirty="0">
                <a:solidFill>
                  <a:srgbClr val="0000CC"/>
                </a:solidFill>
                <a:latin typeface="Times New Roman" panose="02020603050405020304" pitchFamily="18" charset="0"/>
                <a:cs typeface="Times New Roman" panose="02020603050405020304" pitchFamily="18" charset="0"/>
              </a:rPr>
              <a:t>Citizens’ need assessment and public hiring </a:t>
            </a:r>
            <a:r>
              <a:rPr lang="en-GB" sz="2000" b="1" dirty="0" smtClean="0">
                <a:solidFill>
                  <a:srgbClr val="0000CC"/>
                </a:solidFill>
                <a:latin typeface="Times New Roman" panose="02020603050405020304" pitchFamily="18" charset="0"/>
                <a:cs typeface="Times New Roman" panose="02020603050405020304" pitchFamily="18" charset="0"/>
              </a:rPr>
              <a:t>procedure:</a:t>
            </a:r>
            <a:endParaRPr lang="en-US" sz="2200" b="1" dirty="0" smtClean="0">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a:spcBef>
                <a:spcPts val="600"/>
              </a:spcBef>
              <a:spcAft>
                <a:spcPts val="600"/>
              </a:spcAft>
              <a:buClr>
                <a:srgbClr val="00B050"/>
              </a:buClr>
              <a:buFont typeface="Wingdings" panose="05000000000000000000" pitchFamily="2" charset="2"/>
              <a:buChar char="Ø"/>
              <a:defRPr/>
            </a:pPr>
            <a:r>
              <a:rPr lang="en-US" sz="2000" b="1" dirty="0" smtClean="0">
                <a:latin typeface="Times New Roman" panose="02020603050405020304" pitchFamily="18" charset="0"/>
                <a:ea typeface="Calibri" panose="020F0502020204030204" pitchFamily="34" charset="0"/>
                <a:cs typeface="Times New Roman" panose="02020603050405020304" pitchFamily="18" charset="0"/>
              </a:rPr>
              <a:t>District </a:t>
            </a:r>
            <a:r>
              <a:rPr lang="en-US" sz="2000" b="1" dirty="0">
                <a:latin typeface="Times New Roman" panose="02020603050405020304" pitchFamily="18" charset="0"/>
                <a:ea typeface="Calibri" panose="020F0502020204030204" pitchFamily="34" charset="0"/>
                <a:cs typeface="Times New Roman" panose="02020603050405020304" pitchFamily="18" charset="0"/>
              </a:rPr>
              <a:t>administration informs </a:t>
            </a:r>
            <a:r>
              <a:rPr lang="en-US" sz="2000" dirty="0">
                <a:latin typeface="Times New Roman" panose="02020603050405020304" pitchFamily="18" charset="0"/>
                <a:ea typeface="Calibri" panose="020F0502020204030204" pitchFamily="34" charset="0"/>
                <a:cs typeface="Times New Roman" panose="02020603050405020304" pitchFamily="18" charset="0"/>
              </a:rPr>
              <a:t>the public on why and when the participatory needs assessment will take </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place- through campaigns</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a:spcBef>
                <a:spcPts val="600"/>
              </a:spcBef>
              <a:spcAft>
                <a:spcPts val="600"/>
              </a:spcAft>
              <a:buClr>
                <a:srgbClr val="00B050"/>
              </a:buClr>
              <a:buFont typeface="Wingdings" panose="05000000000000000000" pitchFamily="2" charset="2"/>
              <a:buChar char="Ø"/>
              <a:defRPr/>
            </a:pPr>
            <a:r>
              <a:rPr lang="en-US" sz="2000" dirty="0" smtClean="0">
                <a:latin typeface="Times New Roman" panose="02020603050405020304" pitchFamily="18" charset="0"/>
                <a:ea typeface="Calibri" panose="020F0502020204030204" pitchFamily="34" charset="0"/>
                <a:cs typeface="Times New Roman" panose="02020603050405020304" pitchFamily="18" charset="0"/>
              </a:rPr>
              <a:t>Meeting will be organized at Cell level</a:t>
            </a:r>
          </a:p>
          <a:p>
            <a:pPr marL="342900" indent="-342900" algn="just">
              <a:spcBef>
                <a:spcPts val="600"/>
              </a:spcBef>
              <a:spcAft>
                <a:spcPts val="600"/>
              </a:spcAft>
              <a:buClr>
                <a:srgbClr val="00B050"/>
              </a:buClr>
              <a:buFont typeface="Wingdings" panose="05000000000000000000" pitchFamily="2" charset="2"/>
              <a:buChar char="Ø"/>
              <a:defRPr/>
            </a:pPr>
            <a:r>
              <a:rPr lang="en-US" sz="2000" dirty="0">
                <a:latin typeface="Times New Roman" panose="02020603050405020304" pitchFamily="18" charset="0"/>
                <a:ea typeface="Calibri" panose="020F0502020204030204" pitchFamily="34" charset="0"/>
                <a:cs typeface="Times New Roman" panose="02020603050405020304" pitchFamily="18" charset="0"/>
              </a:rPr>
              <a:t>V</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illage </a:t>
            </a:r>
            <a:r>
              <a:rPr lang="en-US" sz="2000" dirty="0">
                <a:latin typeface="Times New Roman" panose="02020603050405020304" pitchFamily="18" charset="0"/>
                <a:ea typeface="Calibri" panose="020F0502020204030204" pitchFamily="34" charset="0"/>
                <a:cs typeface="Times New Roman" panose="02020603050405020304" pitchFamily="18" charset="0"/>
              </a:rPr>
              <a:t>people </a:t>
            </a:r>
            <a:r>
              <a:rPr lang="en-US" sz="2000" b="1" dirty="0">
                <a:latin typeface="Times New Roman" panose="02020603050405020304" pitchFamily="18" charset="0"/>
                <a:ea typeface="Calibri" panose="020F0502020204030204" pitchFamily="34" charset="0"/>
                <a:cs typeface="Times New Roman" panose="02020603050405020304" pitchFamily="18" charset="0"/>
              </a:rPr>
              <a:t>identify and prioritize their needs </a:t>
            </a:r>
            <a:r>
              <a:rPr lang="en-US" sz="2000" dirty="0">
                <a:latin typeface="Times New Roman" panose="02020603050405020304" pitchFamily="18" charset="0"/>
                <a:ea typeface="Calibri" panose="020F0502020204030204" pitchFamily="34" charset="0"/>
                <a:cs typeface="Times New Roman" panose="02020603050405020304" pitchFamily="18" charset="0"/>
              </a:rPr>
              <a:t>in separate village-wide brainstorming processes using a defined Ranking </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Methodology</a:t>
            </a:r>
          </a:p>
          <a:p>
            <a:pPr marL="342900" lvl="0" indent="-342900" algn="just">
              <a:spcBef>
                <a:spcPts val="600"/>
              </a:spcBef>
              <a:spcAft>
                <a:spcPts val="600"/>
              </a:spcAft>
              <a:buClr>
                <a:srgbClr val="00B050"/>
              </a:buClr>
              <a:buFont typeface="Wingdings" panose="05000000000000000000" pitchFamily="2" charset="2"/>
              <a:buChar char="Ø"/>
              <a:defRPr/>
            </a:pPr>
            <a:r>
              <a:rPr lang="en-US" sz="2000" dirty="0" smtClean="0">
                <a:latin typeface="Times New Roman" panose="02020603050405020304" pitchFamily="18" charset="0"/>
                <a:ea typeface="Calibri" panose="020F0502020204030204" pitchFamily="34" charset="0"/>
                <a:cs typeface="Times New Roman" panose="02020603050405020304" pitchFamily="18" charset="0"/>
              </a:rPr>
              <a:t>All cell-wide </a:t>
            </a:r>
            <a:r>
              <a:rPr lang="en-US" sz="2000" dirty="0">
                <a:latin typeface="Times New Roman" panose="02020603050405020304" pitchFamily="18" charset="0"/>
                <a:ea typeface="Calibri" panose="020F0502020204030204" pitchFamily="34" charset="0"/>
                <a:cs typeface="Times New Roman" panose="02020603050405020304" pitchFamily="18" charset="0"/>
              </a:rPr>
              <a:t>Priority-List (approved by the Cell Council) is submitted to the Sector </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Council for prioritization.</a:t>
            </a:r>
          </a:p>
          <a:p>
            <a:pPr marL="342900" lvl="0" indent="-342900" algn="just">
              <a:spcBef>
                <a:spcPts val="600"/>
              </a:spcBef>
              <a:spcAft>
                <a:spcPts val="600"/>
              </a:spcAft>
              <a:buClr>
                <a:srgbClr val="00B050"/>
              </a:buClr>
              <a:buFont typeface="Wingdings" panose="05000000000000000000" pitchFamily="2" charset="2"/>
              <a:buChar char="Ø"/>
              <a:defRPr/>
            </a:pPr>
            <a:r>
              <a:rPr lang="en-US" sz="2000" dirty="0" smtClean="0">
                <a:latin typeface="Times New Roman" panose="02020603050405020304" pitchFamily="18" charset="0"/>
                <a:ea typeface="Calibri" panose="020F0502020204030204" pitchFamily="34" charset="0"/>
                <a:cs typeface="Times New Roman" panose="02020603050405020304" pitchFamily="18" charset="0"/>
              </a:rPr>
              <a:t>Approved priorities and draft DDP to be presented to the public through public hiring.</a:t>
            </a:r>
          </a:p>
          <a:p>
            <a:pPr marL="1028700" lvl="2" indent="-342900" algn="just">
              <a:buClr>
                <a:srgbClr val="00B050"/>
              </a:buClr>
              <a:buFont typeface="Wingdings" panose="05000000000000000000" pitchFamily="2" charset="2"/>
              <a:buChar char="ü"/>
              <a:defRPr/>
            </a:pPr>
            <a:r>
              <a:rPr lang="en-GB" sz="2000" dirty="0">
                <a:latin typeface="Times New Roman" panose="02020603050405020304" pitchFamily="18" charset="0"/>
                <a:ea typeface="Calibri" panose="020F0502020204030204" pitchFamily="34" charset="0"/>
                <a:cs typeface="Times New Roman" panose="02020603050405020304" pitchFamily="18" charset="0"/>
              </a:rPr>
              <a:t>to discuss the DDS draft  with district  and sector staff and ask questions </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marL="1028700" lvl="2" indent="-342900" algn="just">
              <a:buClr>
                <a:srgbClr val="00B050"/>
              </a:buClr>
              <a:buFont typeface="Wingdings" panose="05000000000000000000" pitchFamily="2" charset="2"/>
              <a:buChar char="ü"/>
              <a:defRPr/>
            </a:pPr>
            <a:r>
              <a:rPr lang="en-GB" sz="2000" dirty="0">
                <a:latin typeface="Times New Roman" panose="02020603050405020304" pitchFamily="18" charset="0"/>
                <a:ea typeface="Calibri" panose="020F0502020204030204" pitchFamily="34" charset="0"/>
                <a:cs typeface="Times New Roman" panose="02020603050405020304" pitchFamily="18" charset="0"/>
              </a:rPr>
              <a:t>to give their statements on the DDP draft: written or orally – the orally given statements are to be  noted by the district or sector staff; </a:t>
            </a:r>
          </a:p>
          <a:p>
            <a:pPr marL="1028700" lvl="2" indent="-342900" algn="just">
              <a:buClr>
                <a:srgbClr val="00B050"/>
              </a:buClr>
              <a:buFont typeface="Wingdings" panose="05000000000000000000" pitchFamily="2" charset="2"/>
              <a:buChar char="ü"/>
              <a:defRPr/>
            </a:pPr>
            <a:r>
              <a:rPr lang="en-GB" sz="2000" dirty="0">
                <a:latin typeface="Times New Roman" panose="02020603050405020304" pitchFamily="18" charset="0"/>
                <a:ea typeface="Calibri" panose="020F0502020204030204" pitchFamily="34" charset="0"/>
                <a:cs typeface="Times New Roman" panose="02020603050405020304" pitchFamily="18" charset="0"/>
              </a:rPr>
              <a:t>all statements are collected in a so called “ideas-mailbox”.  </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6" name="Title 1"/>
          <p:cNvSpPr txBox="1">
            <a:spLocks/>
          </p:cNvSpPr>
          <p:nvPr/>
        </p:nvSpPr>
        <p:spPr bwMode="auto">
          <a:xfrm>
            <a:off x="1133475" y="120650"/>
            <a:ext cx="7696200" cy="874713"/>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n-US" sz="2800" b="1" dirty="0" smtClean="0">
                <a:solidFill>
                  <a:srgbClr val="0000CC"/>
                </a:solidFill>
                <a:latin typeface="Times New Roman" panose="02020603050405020304" pitchFamily="18" charset="0"/>
                <a:cs typeface="Times New Roman" panose="02020603050405020304" pitchFamily="18" charset="0"/>
              </a:rPr>
              <a:t>Participatory Planning – DDS Elaboration</a:t>
            </a:r>
            <a:endParaRPr lang="en-US" altLang="en-US" sz="2800" b="1" dirty="0" smtClean="0">
              <a:solidFill>
                <a:srgbClr val="0000CC"/>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9738076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28600"/>
            <a:ext cx="7696200" cy="639762"/>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compatLnSpc="1">
            <a:prstTxWarp prst="textNoShape">
              <a:avLst/>
            </a:prstTxWarp>
            <a:noAutofit/>
          </a:bodyPr>
          <a:lstStyle/>
          <a:p>
            <a:r>
              <a:rPr lang="en-US" sz="2400" b="1" dirty="0" smtClean="0">
                <a:solidFill>
                  <a:srgbClr val="0000CC"/>
                </a:solidFill>
                <a:latin typeface="Times New Roman" panose="02020603050405020304" pitchFamily="18" charset="0"/>
                <a:cs typeface="Times New Roman" panose="02020603050405020304" pitchFamily="18" charset="0"/>
              </a:rPr>
              <a:t>Vision 2050, EDPRS </a:t>
            </a:r>
            <a:r>
              <a:rPr lang="en-US" sz="2400" b="1" dirty="0">
                <a:solidFill>
                  <a:srgbClr val="0000CC"/>
                </a:solidFill>
                <a:latin typeface="Times New Roman" panose="02020603050405020304" pitchFamily="18" charset="0"/>
                <a:cs typeface="Times New Roman" panose="02020603050405020304" pitchFamily="18" charset="0"/>
              </a:rPr>
              <a:t>3 elaboration Coordination Framework</a:t>
            </a:r>
          </a:p>
        </p:txBody>
      </p:sp>
      <p:graphicFrame>
        <p:nvGraphicFramePr>
          <p:cNvPr id="3" name="Table 2"/>
          <p:cNvGraphicFramePr>
            <a:graphicFrameLocks noGrp="1"/>
          </p:cNvGraphicFramePr>
          <p:nvPr>
            <p:extLst>
              <p:ext uri="{D42A27DB-BD31-4B8C-83A1-F6EECF244321}">
                <p14:modId xmlns:p14="http://schemas.microsoft.com/office/powerpoint/2010/main" val="1830254993"/>
              </p:ext>
            </p:extLst>
          </p:nvPr>
        </p:nvGraphicFramePr>
        <p:xfrm>
          <a:off x="244475" y="1268413"/>
          <a:ext cx="8670925" cy="5284787"/>
        </p:xfrm>
        <a:graphic>
          <a:graphicData uri="http://schemas.openxmlformats.org/drawingml/2006/table">
            <a:tbl>
              <a:tblPr>
                <a:tableStyleId>{3C2FFA5D-87B4-456A-9821-1D502468CF0F}</a:tableStyleId>
              </a:tblPr>
              <a:tblGrid>
                <a:gridCol w="3033713"/>
                <a:gridCol w="1963737"/>
                <a:gridCol w="1660525"/>
                <a:gridCol w="2012950"/>
              </a:tblGrid>
              <a:tr h="744432">
                <a:tc>
                  <a:txBody>
                    <a:bodyPr/>
                    <a:lstStyle>
                      <a:lvl1pPr>
                        <a:spcBef>
                          <a:spcPts val="600"/>
                        </a:spcBef>
                        <a:buClr>
                          <a:schemeClr val="accent2"/>
                        </a:buClr>
                        <a:buSzPct val="76000"/>
                        <a:buFont typeface="Wingdings 3" panose="05040102010807070707" pitchFamily="18" charset="2"/>
                        <a:defRPr sz="2000">
                          <a:solidFill>
                            <a:schemeClr val="tx1"/>
                          </a:solidFill>
                          <a:latin typeface="Arial" panose="020B0604020202020204" pitchFamily="34" charset="0"/>
                          <a:ea typeface="MS PMincho" panose="02020600040205080304" pitchFamily="18" charset="-128"/>
                          <a:cs typeface="Arial" panose="020B0604020202020204" pitchFamily="34" charset="0"/>
                        </a:defRPr>
                      </a:lvl1pPr>
                      <a:lvl2pPr marL="742950" indent="-285750">
                        <a:spcBef>
                          <a:spcPts val="500"/>
                        </a:spcBef>
                        <a:buClr>
                          <a:schemeClr val="accent2"/>
                        </a:buClr>
                        <a:buSzPct val="100000"/>
                        <a:buFont typeface="Lucida Grande"/>
                        <a:defRPr sz="2000">
                          <a:solidFill>
                            <a:schemeClr val="accent2"/>
                          </a:solidFill>
                          <a:latin typeface="Arial" panose="020B0604020202020204" pitchFamily="34" charset="0"/>
                          <a:ea typeface="MS PMincho" panose="02020600040205080304" pitchFamily="18" charset="-128"/>
                          <a:cs typeface="Arial" panose="020B0604020202020204" pitchFamily="34" charset="0"/>
                        </a:defRPr>
                      </a:lvl2pPr>
                      <a:lvl3pPr marL="1143000" indent="-228600">
                        <a:spcBef>
                          <a:spcPts val="500"/>
                        </a:spcBef>
                        <a:buClr>
                          <a:srgbClr val="0084B4"/>
                        </a:buClr>
                        <a:buSzPct val="76000"/>
                        <a:buFont typeface="Wingdings 3" panose="05040102010807070707" pitchFamily="18" charset="2"/>
                        <a:defRPr>
                          <a:solidFill>
                            <a:srgbClr val="0084B4"/>
                          </a:solidFill>
                          <a:latin typeface="Arial" panose="020B0604020202020204" pitchFamily="34" charset="0"/>
                          <a:ea typeface="MS PMincho" panose="02020600040205080304" pitchFamily="18" charset="-128"/>
                          <a:cs typeface="Arial" panose="020B0604020202020204" pitchFamily="34" charset="0"/>
                        </a:defRPr>
                      </a:lvl3pPr>
                      <a:lvl4pPr marL="1600200" indent="-228600">
                        <a:spcBef>
                          <a:spcPts val="400"/>
                        </a:spcBef>
                        <a:buClr>
                          <a:srgbClr val="23A900"/>
                        </a:buClr>
                        <a:buSzPct val="70000"/>
                        <a:buFont typeface="Wingdings" panose="05000000000000000000" pitchFamily="2" charset="2"/>
                        <a:defRPr>
                          <a:solidFill>
                            <a:schemeClr val="accent1"/>
                          </a:solidFill>
                          <a:latin typeface="Calibri" panose="020F0502020204030204" pitchFamily="34" charset="0"/>
                          <a:ea typeface="MS PMincho" panose="02020600040205080304" pitchFamily="18" charset="-128"/>
                        </a:defRPr>
                      </a:lvl4pPr>
                      <a:lvl5pPr marL="2057400" indent="-228600">
                        <a:spcBef>
                          <a:spcPts val="300"/>
                        </a:spcBef>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5pPr>
                      <a:lvl6pPr marL="25146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6pPr>
                      <a:lvl7pPr marL="29718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7pPr>
                      <a:lvl8pPr marL="34290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8pPr>
                      <a:lvl9pPr marL="38862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1" u="none" strike="noStrike" cap="none" normalizeH="0" baseline="0" dirty="0" smtClean="0">
                          <a:ln>
                            <a:noFill/>
                          </a:ln>
                          <a:effectLst/>
                        </a:rPr>
                        <a:t>Policy Guidance and approval </a:t>
                      </a:r>
                      <a:endParaRPr kumimoji="0" lang="en-US" altLang="en-US" sz="20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46237" marR="46237" marT="0" marB="0" anchor="ctr" horzOverflow="overflow"/>
                </a:tc>
                <a:tc gridSpan="3">
                  <a:txBody>
                    <a:bodyPr/>
                    <a:lstStyle>
                      <a:lvl1pPr>
                        <a:spcBef>
                          <a:spcPts val="600"/>
                        </a:spcBef>
                        <a:buClr>
                          <a:schemeClr val="accent2"/>
                        </a:buClr>
                        <a:buSzPct val="76000"/>
                        <a:buFont typeface="Wingdings 3" panose="05040102010807070707" pitchFamily="18" charset="2"/>
                        <a:defRPr sz="2000">
                          <a:solidFill>
                            <a:schemeClr val="tx1"/>
                          </a:solidFill>
                          <a:latin typeface="Arial" panose="020B0604020202020204" pitchFamily="34" charset="0"/>
                          <a:ea typeface="MS PMincho" panose="02020600040205080304" pitchFamily="18" charset="-128"/>
                          <a:cs typeface="Arial" panose="020B0604020202020204" pitchFamily="34" charset="0"/>
                        </a:defRPr>
                      </a:lvl1pPr>
                      <a:lvl2pPr marL="742950" indent="-285750">
                        <a:spcBef>
                          <a:spcPts val="500"/>
                        </a:spcBef>
                        <a:buClr>
                          <a:schemeClr val="accent2"/>
                        </a:buClr>
                        <a:buSzPct val="100000"/>
                        <a:buFont typeface="Lucida Grande"/>
                        <a:defRPr sz="2000">
                          <a:solidFill>
                            <a:schemeClr val="accent2"/>
                          </a:solidFill>
                          <a:latin typeface="Arial" panose="020B0604020202020204" pitchFamily="34" charset="0"/>
                          <a:ea typeface="MS PMincho" panose="02020600040205080304" pitchFamily="18" charset="-128"/>
                          <a:cs typeface="Arial" panose="020B0604020202020204" pitchFamily="34" charset="0"/>
                        </a:defRPr>
                      </a:lvl2pPr>
                      <a:lvl3pPr marL="1143000" indent="-228600">
                        <a:spcBef>
                          <a:spcPts val="500"/>
                        </a:spcBef>
                        <a:buClr>
                          <a:srgbClr val="0084B4"/>
                        </a:buClr>
                        <a:buSzPct val="76000"/>
                        <a:buFont typeface="Wingdings 3" panose="05040102010807070707" pitchFamily="18" charset="2"/>
                        <a:defRPr>
                          <a:solidFill>
                            <a:srgbClr val="0084B4"/>
                          </a:solidFill>
                          <a:latin typeface="Arial" panose="020B0604020202020204" pitchFamily="34" charset="0"/>
                          <a:ea typeface="MS PMincho" panose="02020600040205080304" pitchFamily="18" charset="-128"/>
                          <a:cs typeface="Arial" panose="020B0604020202020204" pitchFamily="34" charset="0"/>
                        </a:defRPr>
                      </a:lvl3pPr>
                      <a:lvl4pPr marL="1600200" indent="-228600">
                        <a:spcBef>
                          <a:spcPts val="400"/>
                        </a:spcBef>
                        <a:buClr>
                          <a:srgbClr val="23A900"/>
                        </a:buClr>
                        <a:buSzPct val="70000"/>
                        <a:buFont typeface="Wingdings" panose="05000000000000000000" pitchFamily="2" charset="2"/>
                        <a:defRPr>
                          <a:solidFill>
                            <a:schemeClr val="accent1"/>
                          </a:solidFill>
                          <a:latin typeface="Calibri" panose="020F0502020204030204" pitchFamily="34" charset="0"/>
                          <a:ea typeface="MS PMincho" panose="02020600040205080304" pitchFamily="18" charset="-128"/>
                        </a:defRPr>
                      </a:lvl4pPr>
                      <a:lvl5pPr marL="2057400" indent="-228600">
                        <a:spcBef>
                          <a:spcPts val="300"/>
                        </a:spcBef>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5pPr>
                      <a:lvl6pPr marL="25146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6pPr>
                      <a:lvl7pPr marL="29718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7pPr>
                      <a:lvl8pPr marL="34290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8pPr>
                      <a:lvl9pPr marL="38862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000" u="none" strike="noStrike" cap="none" normalizeH="0" baseline="0" dirty="0" smtClean="0">
                          <a:ln>
                            <a:noFill/>
                          </a:ln>
                          <a:effectLst/>
                        </a:rPr>
                        <a:t>Cabinet</a:t>
                      </a:r>
                      <a:endParaRPr kumimoji="0" lang="en-US" altLang="en-US" sz="20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46237" marR="46237" marT="0" marB="0" horzOverflow="overflow"/>
                </a:tc>
                <a:tc hMerge="1">
                  <a:txBody>
                    <a:bodyPr/>
                    <a:lstStyle/>
                    <a:p>
                      <a:endParaRPr lang="en-US"/>
                    </a:p>
                  </a:txBody>
                  <a:tcPr/>
                </a:tc>
                <a:tc hMerge="1">
                  <a:txBody>
                    <a:bodyPr/>
                    <a:lstStyle/>
                    <a:p>
                      <a:endParaRPr lang="en-US"/>
                    </a:p>
                  </a:txBody>
                  <a:tcPr/>
                </a:tc>
              </a:tr>
              <a:tr h="372217">
                <a:tc>
                  <a:txBody>
                    <a:bodyPr/>
                    <a:lstStyle>
                      <a:lvl1pPr>
                        <a:spcBef>
                          <a:spcPts val="600"/>
                        </a:spcBef>
                        <a:buClr>
                          <a:schemeClr val="accent2"/>
                        </a:buClr>
                        <a:buSzPct val="76000"/>
                        <a:buFont typeface="Wingdings 3" panose="05040102010807070707" pitchFamily="18" charset="2"/>
                        <a:defRPr sz="2000">
                          <a:solidFill>
                            <a:schemeClr val="tx1"/>
                          </a:solidFill>
                          <a:latin typeface="Arial" panose="020B0604020202020204" pitchFamily="34" charset="0"/>
                          <a:ea typeface="MS PMincho" panose="02020600040205080304" pitchFamily="18" charset="-128"/>
                          <a:cs typeface="Arial" panose="020B0604020202020204" pitchFamily="34" charset="0"/>
                        </a:defRPr>
                      </a:lvl1pPr>
                      <a:lvl2pPr marL="742950" indent="-285750">
                        <a:spcBef>
                          <a:spcPts val="500"/>
                        </a:spcBef>
                        <a:buClr>
                          <a:schemeClr val="accent2"/>
                        </a:buClr>
                        <a:buSzPct val="100000"/>
                        <a:buFont typeface="Lucida Grande"/>
                        <a:defRPr sz="2000">
                          <a:solidFill>
                            <a:schemeClr val="accent2"/>
                          </a:solidFill>
                          <a:latin typeface="Arial" panose="020B0604020202020204" pitchFamily="34" charset="0"/>
                          <a:ea typeface="MS PMincho" panose="02020600040205080304" pitchFamily="18" charset="-128"/>
                          <a:cs typeface="Arial" panose="020B0604020202020204" pitchFamily="34" charset="0"/>
                        </a:defRPr>
                      </a:lvl2pPr>
                      <a:lvl3pPr marL="1143000" indent="-228600">
                        <a:spcBef>
                          <a:spcPts val="500"/>
                        </a:spcBef>
                        <a:buClr>
                          <a:srgbClr val="0084B4"/>
                        </a:buClr>
                        <a:buSzPct val="76000"/>
                        <a:buFont typeface="Wingdings 3" panose="05040102010807070707" pitchFamily="18" charset="2"/>
                        <a:defRPr>
                          <a:solidFill>
                            <a:srgbClr val="0084B4"/>
                          </a:solidFill>
                          <a:latin typeface="Arial" panose="020B0604020202020204" pitchFamily="34" charset="0"/>
                          <a:ea typeface="MS PMincho" panose="02020600040205080304" pitchFamily="18" charset="-128"/>
                          <a:cs typeface="Arial" panose="020B0604020202020204" pitchFamily="34" charset="0"/>
                        </a:defRPr>
                      </a:lvl3pPr>
                      <a:lvl4pPr marL="1600200" indent="-228600">
                        <a:spcBef>
                          <a:spcPts val="400"/>
                        </a:spcBef>
                        <a:buClr>
                          <a:srgbClr val="23A900"/>
                        </a:buClr>
                        <a:buSzPct val="70000"/>
                        <a:buFont typeface="Wingdings" panose="05000000000000000000" pitchFamily="2" charset="2"/>
                        <a:defRPr>
                          <a:solidFill>
                            <a:schemeClr val="accent1"/>
                          </a:solidFill>
                          <a:latin typeface="Calibri" panose="020F0502020204030204" pitchFamily="34" charset="0"/>
                          <a:ea typeface="MS PMincho" panose="02020600040205080304" pitchFamily="18" charset="-128"/>
                        </a:defRPr>
                      </a:lvl4pPr>
                      <a:lvl5pPr marL="2057400" indent="-228600">
                        <a:spcBef>
                          <a:spcPts val="300"/>
                        </a:spcBef>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5pPr>
                      <a:lvl6pPr marL="25146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6pPr>
                      <a:lvl7pPr marL="29718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7pPr>
                      <a:lvl8pPr marL="34290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8pPr>
                      <a:lvl9pPr marL="38862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1" u="none" strike="noStrike" cap="none" normalizeH="0" baseline="0" dirty="0" smtClean="0">
                          <a:ln>
                            <a:noFill/>
                          </a:ln>
                          <a:effectLst/>
                        </a:rPr>
                        <a:t>Oversight </a:t>
                      </a:r>
                      <a:endParaRPr kumimoji="0" lang="en-US" altLang="en-US" sz="20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tc>
                <a:tc gridSpan="3">
                  <a:txBody>
                    <a:bodyPr/>
                    <a:lstStyle>
                      <a:lvl1pPr>
                        <a:spcBef>
                          <a:spcPts val="600"/>
                        </a:spcBef>
                        <a:buClr>
                          <a:schemeClr val="accent2"/>
                        </a:buClr>
                        <a:buSzPct val="76000"/>
                        <a:buFont typeface="Wingdings 3" panose="05040102010807070707" pitchFamily="18" charset="2"/>
                        <a:defRPr sz="2000">
                          <a:solidFill>
                            <a:schemeClr val="tx1"/>
                          </a:solidFill>
                          <a:latin typeface="Arial" panose="020B0604020202020204" pitchFamily="34" charset="0"/>
                          <a:ea typeface="MS PMincho" panose="02020600040205080304" pitchFamily="18" charset="-128"/>
                          <a:cs typeface="Arial" panose="020B0604020202020204" pitchFamily="34" charset="0"/>
                        </a:defRPr>
                      </a:lvl1pPr>
                      <a:lvl2pPr marL="742950" indent="-285750">
                        <a:spcBef>
                          <a:spcPts val="500"/>
                        </a:spcBef>
                        <a:buClr>
                          <a:schemeClr val="accent2"/>
                        </a:buClr>
                        <a:buSzPct val="100000"/>
                        <a:buFont typeface="Lucida Grande"/>
                        <a:defRPr sz="2000">
                          <a:solidFill>
                            <a:schemeClr val="accent2"/>
                          </a:solidFill>
                          <a:latin typeface="Arial" panose="020B0604020202020204" pitchFamily="34" charset="0"/>
                          <a:ea typeface="MS PMincho" panose="02020600040205080304" pitchFamily="18" charset="-128"/>
                          <a:cs typeface="Arial" panose="020B0604020202020204" pitchFamily="34" charset="0"/>
                        </a:defRPr>
                      </a:lvl2pPr>
                      <a:lvl3pPr marL="1143000" indent="-228600">
                        <a:spcBef>
                          <a:spcPts val="500"/>
                        </a:spcBef>
                        <a:buClr>
                          <a:srgbClr val="0084B4"/>
                        </a:buClr>
                        <a:buSzPct val="76000"/>
                        <a:buFont typeface="Wingdings 3" panose="05040102010807070707" pitchFamily="18" charset="2"/>
                        <a:defRPr>
                          <a:solidFill>
                            <a:srgbClr val="0084B4"/>
                          </a:solidFill>
                          <a:latin typeface="Arial" panose="020B0604020202020204" pitchFamily="34" charset="0"/>
                          <a:ea typeface="MS PMincho" panose="02020600040205080304" pitchFamily="18" charset="-128"/>
                          <a:cs typeface="Arial" panose="020B0604020202020204" pitchFamily="34" charset="0"/>
                        </a:defRPr>
                      </a:lvl3pPr>
                      <a:lvl4pPr marL="1600200" indent="-228600">
                        <a:spcBef>
                          <a:spcPts val="400"/>
                        </a:spcBef>
                        <a:buClr>
                          <a:srgbClr val="23A900"/>
                        </a:buClr>
                        <a:buSzPct val="70000"/>
                        <a:buFont typeface="Wingdings" panose="05000000000000000000" pitchFamily="2" charset="2"/>
                        <a:defRPr>
                          <a:solidFill>
                            <a:schemeClr val="accent1"/>
                          </a:solidFill>
                          <a:latin typeface="Calibri" panose="020F0502020204030204" pitchFamily="34" charset="0"/>
                          <a:ea typeface="MS PMincho" panose="02020600040205080304" pitchFamily="18" charset="-128"/>
                        </a:defRPr>
                      </a:lvl4pPr>
                      <a:lvl5pPr marL="2057400" indent="-228600">
                        <a:spcBef>
                          <a:spcPts val="300"/>
                        </a:spcBef>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5pPr>
                      <a:lvl6pPr marL="25146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6pPr>
                      <a:lvl7pPr marL="29718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7pPr>
                      <a:lvl8pPr marL="34290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8pPr>
                      <a:lvl9pPr marL="38862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000" u="none" strike="noStrike" cap="none" normalizeH="0" baseline="0" smtClean="0">
                          <a:ln>
                            <a:noFill/>
                          </a:ln>
                          <a:effectLst/>
                        </a:rPr>
                        <a:t>National steering committee</a:t>
                      </a:r>
                      <a:endParaRPr kumimoji="0" lang="en-US" altLang="en-US" sz="20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endParaRPr>
                    </a:p>
                  </a:txBody>
                  <a:tcPr marL="46237" marR="46237" marT="0" marB="0" horzOverflow="overflow"/>
                </a:tc>
                <a:tc hMerge="1">
                  <a:txBody>
                    <a:bodyPr/>
                    <a:lstStyle/>
                    <a:p>
                      <a:endParaRPr lang="en-US"/>
                    </a:p>
                  </a:txBody>
                  <a:tcPr/>
                </a:tc>
                <a:tc hMerge="1">
                  <a:txBody>
                    <a:bodyPr/>
                    <a:lstStyle/>
                    <a:p>
                      <a:endParaRPr lang="en-US"/>
                    </a:p>
                  </a:txBody>
                  <a:tcPr/>
                </a:tc>
              </a:tr>
              <a:tr h="372217">
                <a:tc>
                  <a:txBody>
                    <a:bodyPr/>
                    <a:lstStyle>
                      <a:lvl1pPr>
                        <a:spcBef>
                          <a:spcPts val="600"/>
                        </a:spcBef>
                        <a:buClr>
                          <a:schemeClr val="accent2"/>
                        </a:buClr>
                        <a:buSzPct val="76000"/>
                        <a:buFont typeface="Wingdings 3" panose="05040102010807070707" pitchFamily="18" charset="2"/>
                        <a:defRPr sz="2000">
                          <a:solidFill>
                            <a:schemeClr val="tx1"/>
                          </a:solidFill>
                          <a:latin typeface="Arial" panose="020B0604020202020204" pitchFamily="34" charset="0"/>
                          <a:ea typeface="MS PMincho" panose="02020600040205080304" pitchFamily="18" charset="-128"/>
                          <a:cs typeface="Arial" panose="020B0604020202020204" pitchFamily="34" charset="0"/>
                        </a:defRPr>
                      </a:lvl1pPr>
                      <a:lvl2pPr marL="742950" indent="-285750">
                        <a:spcBef>
                          <a:spcPts val="500"/>
                        </a:spcBef>
                        <a:buClr>
                          <a:schemeClr val="accent2"/>
                        </a:buClr>
                        <a:buSzPct val="100000"/>
                        <a:buFont typeface="Lucida Grande"/>
                        <a:defRPr sz="2000">
                          <a:solidFill>
                            <a:schemeClr val="accent2"/>
                          </a:solidFill>
                          <a:latin typeface="Arial" panose="020B0604020202020204" pitchFamily="34" charset="0"/>
                          <a:ea typeface="MS PMincho" panose="02020600040205080304" pitchFamily="18" charset="-128"/>
                          <a:cs typeface="Arial" panose="020B0604020202020204" pitchFamily="34" charset="0"/>
                        </a:defRPr>
                      </a:lvl2pPr>
                      <a:lvl3pPr marL="1143000" indent="-228600">
                        <a:spcBef>
                          <a:spcPts val="500"/>
                        </a:spcBef>
                        <a:buClr>
                          <a:srgbClr val="0084B4"/>
                        </a:buClr>
                        <a:buSzPct val="76000"/>
                        <a:buFont typeface="Wingdings 3" panose="05040102010807070707" pitchFamily="18" charset="2"/>
                        <a:defRPr>
                          <a:solidFill>
                            <a:srgbClr val="0084B4"/>
                          </a:solidFill>
                          <a:latin typeface="Arial" panose="020B0604020202020204" pitchFamily="34" charset="0"/>
                          <a:ea typeface="MS PMincho" panose="02020600040205080304" pitchFamily="18" charset="-128"/>
                          <a:cs typeface="Arial" panose="020B0604020202020204" pitchFamily="34" charset="0"/>
                        </a:defRPr>
                      </a:lvl3pPr>
                      <a:lvl4pPr marL="1600200" indent="-228600">
                        <a:spcBef>
                          <a:spcPts val="400"/>
                        </a:spcBef>
                        <a:buClr>
                          <a:srgbClr val="23A900"/>
                        </a:buClr>
                        <a:buSzPct val="70000"/>
                        <a:buFont typeface="Wingdings" panose="05000000000000000000" pitchFamily="2" charset="2"/>
                        <a:defRPr>
                          <a:solidFill>
                            <a:schemeClr val="accent1"/>
                          </a:solidFill>
                          <a:latin typeface="Calibri" panose="020F0502020204030204" pitchFamily="34" charset="0"/>
                          <a:ea typeface="MS PMincho" panose="02020600040205080304" pitchFamily="18" charset="-128"/>
                        </a:defRPr>
                      </a:lvl4pPr>
                      <a:lvl5pPr marL="2057400" indent="-228600">
                        <a:spcBef>
                          <a:spcPts val="300"/>
                        </a:spcBef>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5pPr>
                      <a:lvl6pPr marL="25146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6pPr>
                      <a:lvl7pPr marL="29718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7pPr>
                      <a:lvl8pPr marL="34290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8pPr>
                      <a:lvl9pPr marL="38862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1" u="none" strike="noStrike" cap="none" normalizeH="0" baseline="0" dirty="0" smtClean="0">
                          <a:ln>
                            <a:noFill/>
                          </a:ln>
                          <a:effectLst/>
                        </a:rPr>
                        <a:t>Overall Coordination</a:t>
                      </a:r>
                      <a:endParaRPr kumimoji="0" lang="en-US" altLang="en-US" sz="20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46237" marR="46237" marT="0" marB="0" horzOverflow="overflow"/>
                </a:tc>
                <a:tc gridSpan="3">
                  <a:txBody>
                    <a:bodyPr/>
                    <a:lstStyle>
                      <a:lvl1pPr>
                        <a:spcBef>
                          <a:spcPts val="600"/>
                        </a:spcBef>
                        <a:buClr>
                          <a:schemeClr val="accent2"/>
                        </a:buClr>
                        <a:buSzPct val="76000"/>
                        <a:buFont typeface="Wingdings 3" panose="05040102010807070707" pitchFamily="18" charset="2"/>
                        <a:defRPr sz="2000">
                          <a:solidFill>
                            <a:schemeClr val="tx1"/>
                          </a:solidFill>
                          <a:latin typeface="Arial" panose="020B0604020202020204" pitchFamily="34" charset="0"/>
                          <a:ea typeface="MS PMincho" panose="02020600040205080304" pitchFamily="18" charset="-128"/>
                          <a:cs typeface="Arial" panose="020B0604020202020204" pitchFamily="34" charset="0"/>
                        </a:defRPr>
                      </a:lvl1pPr>
                      <a:lvl2pPr marL="742950" indent="-285750">
                        <a:spcBef>
                          <a:spcPts val="500"/>
                        </a:spcBef>
                        <a:buClr>
                          <a:schemeClr val="accent2"/>
                        </a:buClr>
                        <a:buSzPct val="100000"/>
                        <a:buFont typeface="Lucida Grande"/>
                        <a:defRPr sz="2000">
                          <a:solidFill>
                            <a:schemeClr val="accent2"/>
                          </a:solidFill>
                          <a:latin typeface="Arial" panose="020B0604020202020204" pitchFamily="34" charset="0"/>
                          <a:ea typeface="MS PMincho" panose="02020600040205080304" pitchFamily="18" charset="-128"/>
                          <a:cs typeface="Arial" panose="020B0604020202020204" pitchFamily="34" charset="0"/>
                        </a:defRPr>
                      </a:lvl2pPr>
                      <a:lvl3pPr marL="1143000" indent="-228600">
                        <a:spcBef>
                          <a:spcPts val="500"/>
                        </a:spcBef>
                        <a:buClr>
                          <a:srgbClr val="0084B4"/>
                        </a:buClr>
                        <a:buSzPct val="76000"/>
                        <a:buFont typeface="Wingdings 3" panose="05040102010807070707" pitchFamily="18" charset="2"/>
                        <a:defRPr>
                          <a:solidFill>
                            <a:srgbClr val="0084B4"/>
                          </a:solidFill>
                          <a:latin typeface="Arial" panose="020B0604020202020204" pitchFamily="34" charset="0"/>
                          <a:ea typeface="MS PMincho" panose="02020600040205080304" pitchFamily="18" charset="-128"/>
                          <a:cs typeface="Arial" panose="020B0604020202020204" pitchFamily="34" charset="0"/>
                        </a:defRPr>
                      </a:lvl3pPr>
                      <a:lvl4pPr marL="1600200" indent="-228600">
                        <a:spcBef>
                          <a:spcPts val="400"/>
                        </a:spcBef>
                        <a:buClr>
                          <a:srgbClr val="23A900"/>
                        </a:buClr>
                        <a:buSzPct val="70000"/>
                        <a:buFont typeface="Wingdings" panose="05000000000000000000" pitchFamily="2" charset="2"/>
                        <a:defRPr>
                          <a:solidFill>
                            <a:schemeClr val="accent1"/>
                          </a:solidFill>
                          <a:latin typeface="Calibri" panose="020F0502020204030204" pitchFamily="34" charset="0"/>
                          <a:ea typeface="MS PMincho" panose="02020600040205080304" pitchFamily="18" charset="-128"/>
                        </a:defRPr>
                      </a:lvl4pPr>
                      <a:lvl5pPr marL="2057400" indent="-228600">
                        <a:spcBef>
                          <a:spcPts val="300"/>
                        </a:spcBef>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5pPr>
                      <a:lvl6pPr marL="25146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6pPr>
                      <a:lvl7pPr marL="29718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7pPr>
                      <a:lvl8pPr marL="34290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8pPr>
                      <a:lvl9pPr marL="38862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000" u="none" strike="noStrike" cap="none" normalizeH="0" baseline="0" smtClean="0">
                          <a:ln>
                            <a:noFill/>
                          </a:ln>
                          <a:effectLst/>
                        </a:rPr>
                        <a:t>MINECOFIN</a:t>
                      </a:r>
                      <a:endParaRPr kumimoji="0" lang="en-US" altLang="en-US" sz="20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endParaRPr>
                    </a:p>
                  </a:txBody>
                  <a:tcPr marL="46237" marR="46237" marT="0" marB="0" horzOverflow="overflow"/>
                </a:tc>
                <a:tc hMerge="1">
                  <a:txBody>
                    <a:bodyPr/>
                    <a:lstStyle/>
                    <a:p>
                      <a:endParaRPr lang="en-US"/>
                    </a:p>
                  </a:txBody>
                  <a:tcPr/>
                </a:tc>
                <a:tc hMerge="1">
                  <a:txBody>
                    <a:bodyPr/>
                    <a:lstStyle/>
                    <a:p>
                      <a:endParaRPr lang="en-US"/>
                    </a:p>
                  </a:txBody>
                  <a:tcPr/>
                </a:tc>
              </a:tr>
              <a:tr h="744432">
                <a:tc>
                  <a:txBody>
                    <a:bodyPr/>
                    <a:lstStyle>
                      <a:lvl1pPr>
                        <a:spcBef>
                          <a:spcPts val="600"/>
                        </a:spcBef>
                        <a:buClr>
                          <a:schemeClr val="accent2"/>
                        </a:buClr>
                        <a:buSzPct val="76000"/>
                        <a:buFont typeface="Wingdings 3" panose="05040102010807070707" pitchFamily="18" charset="2"/>
                        <a:defRPr sz="2000">
                          <a:solidFill>
                            <a:schemeClr val="tx1"/>
                          </a:solidFill>
                          <a:latin typeface="Arial" panose="020B0604020202020204" pitchFamily="34" charset="0"/>
                          <a:ea typeface="MS PMincho" panose="02020600040205080304" pitchFamily="18" charset="-128"/>
                          <a:cs typeface="Arial" panose="020B0604020202020204" pitchFamily="34" charset="0"/>
                        </a:defRPr>
                      </a:lvl1pPr>
                      <a:lvl2pPr marL="742950" indent="-285750">
                        <a:spcBef>
                          <a:spcPts val="500"/>
                        </a:spcBef>
                        <a:buClr>
                          <a:schemeClr val="accent2"/>
                        </a:buClr>
                        <a:buSzPct val="100000"/>
                        <a:buFont typeface="Lucida Grande"/>
                        <a:defRPr sz="2000">
                          <a:solidFill>
                            <a:schemeClr val="accent2"/>
                          </a:solidFill>
                          <a:latin typeface="Arial" panose="020B0604020202020204" pitchFamily="34" charset="0"/>
                          <a:ea typeface="MS PMincho" panose="02020600040205080304" pitchFamily="18" charset="-128"/>
                          <a:cs typeface="Arial" panose="020B0604020202020204" pitchFamily="34" charset="0"/>
                        </a:defRPr>
                      </a:lvl2pPr>
                      <a:lvl3pPr marL="1143000" indent="-228600">
                        <a:spcBef>
                          <a:spcPts val="500"/>
                        </a:spcBef>
                        <a:buClr>
                          <a:srgbClr val="0084B4"/>
                        </a:buClr>
                        <a:buSzPct val="76000"/>
                        <a:buFont typeface="Wingdings 3" panose="05040102010807070707" pitchFamily="18" charset="2"/>
                        <a:defRPr>
                          <a:solidFill>
                            <a:srgbClr val="0084B4"/>
                          </a:solidFill>
                          <a:latin typeface="Arial" panose="020B0604020202020204" pitchFamily="34" charset="0"/>
                          <a:ea typeface="MS PMincho" panose="02020600040205080304" pitchFamily="18" charset="-128"/>
                          <a:cs typeface="Arial" panose="020B0604020202020204" pitchFamily="34" charset="0"/>
                        </a:defRPr>
                      </a:lvl3pPr>
                      <a:lvl4pPr marL="1600200" indent="-228600">
                        <a:spcBef>
                          <a:spcPts val="400"/>
                        </a:spcBef>
                        <a:buClr>
                          <a:srgbClr val="23A900"/>
                        </a:buClr>
                        <a:buSzPct val="70000"/>
                        <a:buFont typeface="Wingdings" panose="05000000000000000000" pitchFamily="2" charset="2"/>
                        <a:defRPr>
                          <a:solidFill>
                            <a:schemeClr val="accent1"/>
                          </a:solidFill>
                          <a:latin typeface="Calibri" panose="020F0502020204030204" pitchFamily="34" charset="0"/>
                          <a:ea typeface="MS PMincho" panose="02020600040205080304" pitchFamily="18" charset="-128"/>
                        </a:defRPr>
                      </a:lvl4pPr>
                      <a:lvl5pPr marL="2057400" indent="-228600">
                        <a:spcBef>
                          <a:spcPts val="300"/>
                        </a:spcBef>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5pPr>
                      <a:lvl6pPr marL="25146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6pPr>
                      <a:lvl7pPr marL="29718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7pPr>
                      <a:lvl8pPr marL="34290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8pPr>
                      <a:lvl9pPr marL="38862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1" u="none" strike="noStrike" cap="none" normalizeH="0" baseline="0" dirty="0" smtClean="0">
                          <a:ln>
                            <a:noFill/>
                          </a:ln>
                          <a:effectLst/>
                        </a:rPr>
                        <a:t>Local government coordination </a:t>
                      </a:r>
                      <a:endParaRPr kumimoji="0" lang="en-US" altLang="en-US" sz="20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46237" marR="46237" marT="0" marB="0" horzOverflow="overflow"/>
                </a:tc>
                <a:tc gridSpan="3">
                  <a:txBody>
                    <a:bodyPr/>
                    <a:lstStyle>
                      <a:lvl1pPr>
                        <a:spcBef>
                          <a:spcPts val="600"/>
                        </a:spcBef>
                        <a:buClr>
                          <a:schemeClr val="accent2"/>
                        </a:buClr>
                        <a:buSzPct val="76000"/>
                        <a:buFont typeface="Wingdings 3" panose="05040102010807070707" pitchFamily="18" charset="2"/>
                        <a:defRPr sz="2000">
                          <a:solidFill>
                            <a:schemeClr val="tx1"/>
                          </a:solidFill>
                          <a:latin typeface="Arial" panose="020B0604020202020204" pitchFamily="34" charset="0"/>
                          <a:ea typeface="MS PMincho" panose="02020600040205080304" pitchFamily="18" charset="-128"/>
                          <a:cs typeface="Arial" panose="020B0604020202020204" pitchFamily="34" charset="0"/>
                        </a:defRPr>
                      </a:lvl1pPr>
                      <a:lvl2pPr marL="742950" indent="-285750">
                        <a:spcBef>
                          <a:spcPts val="500"/>
                        </a:spcBef>
                        <a:buClr>
                          <a:schemeClr val="accent2"/>
                        </a:buClr>
                        <a:buSzPct val="100000"/>
                        <a:buFont typeface="Lucida Grande"/>
                        <a:defRPr sz="2000">
                          <a:solidFill>
                            <a:schemeClr val="accent2"/>
                          </a:solidFill>
                          <a:latin typeface="Arial" panose="020B0604020202020204" pitchFamily="34" charset="0"/>
                          <a:ea typeface="MS PMincho" panose="02020600040205080304" pitchFamily="18" charset="-128"/>
                          <a:cs typeface="Arial" panose="020B0604020202020204" pitchFamily="34" charset="0"/>
                        </a:defRPr>
                      </a:lvl2pPr>
                      <a:lvl3pPr marL="1143000" indent="-228600">
                        <a:spcBef>
                          <a:spcPts val="500"/>
                        </a:spcBef>
                        <a:buClr>
                          <a:srgbClr val="0084B4"/>
                        </a:buClr>
                        <a:buSzPct val="76000"/>
                        <a:buFont typeface="Wingdings 3" panose="05040102010807070707" pitchFamily="18" charset="2"/>
                        <a:defRPr>
                          <a:solidFill>
                            <a:srgbClr val="0084B4"/>
                          </a:solidFill>
                          <a:latin typeface="Arial" panose="020B0604020202020204" pitchFamily="34" charset="0"/>
                          <a:ea typeface="MS PMincho" panose="02020600040205080304" pitchFamily="18" charset="-128"/>
                          <a:cs typeface="Arial" panose="020B0604020202020204" pitchFamily="34" charset="0"/>
                        </a:defRPr>
                      </a:lvl3pPr>
                      <a:lvl4pPr marL="1600200" indent="-228600">
                        <a:spcBef>
                          <a:spcPts val="400"/>
                        </a:spcBef>
                        <a:buClr>
                          <a:srgbClr val="23A900"/>
                        </a:buClr>
                        <a:buSzPct val="70000"/>
                        <a:buFont typeface="Wingdings" panose="05000000000000000000" pitchFamily="2" charset="2"/>
                        <a:defRPr>
                          <a:solidFill>
                            <a:schemeClr val="accent1"/>
                          </a:solidFill>
                          <a:latin typeface="Calibri" panose="020F0502020204030204" pitchFamily="34" charset="0"/>
                          <a:ea typeface="MS PMincho" panose="02020600040205080304" pitchFamily="18" charset="-128"/>
                        </a:defRPr>
                      </a:lvl4pPr>
                      <a:lvl5pPr marL="2057400" indent="-228600">
                        <a:spcBef>
                          <a:spcPts val="300"/>
                        </a:spcBef>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5pPr>
                      <a:lvl6pPr marL="25146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6pPr>
                      <a:lvl7pPr marL="29718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7pPr>
                      <a:lvl8pPr marL="34290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8pPr>
                      <a:lvl9pPr marL="38862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000" u="none" strike="noStrike" cap="none" normalizeH="0" baseline="0" smtClean="0">
                          <a:ln>
                            <a:noFill/>
                          </a:ln>
                          <a:effectLst/>
                        </a:rPr>
                        <a:t>MINALOC</a:t>
                      </a:r>
                      <a:endParaRPr kumimoji="0" lang="en-US" altLang="en-US" sz="20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endParaRPr>
                    </a:p>
                  </a:txBody>
                  <a:tcPr marL="46237" marR="46237" marT="0" marB="0" horzOverflow="overflow"/>
                </a:tc>
                <a:tc hMerge="1">
                  <a:txBody>
                    <a:bodyPr/>
                    <a:lstStyle/>
                    <a:p>
                      <a:endParaRPr lang="en-US"/>
                    </a:p>
                  </a:txBody>
                  <a:tcPr/>
                </a:tc>
                <a:tc hMerge="1">
                  <a:txBody>
                    <a:bodyPr/>
                    <a:lstStyle/>
                    <a:p>
                      <a:endParaRPr lang="en-US"/>
                    </a:p>
                  </a:txBody>
                  <a:tcPr/>
                </a:tc>
              </a:tr>
              <a:tr h="372217">
                <a:tc rowSpan="3">
                  <a:txBody>
                    <a:bodyPr/>
                    <a:lstStyle>
                      <a:lvl1pPr>
                        <a:spcBef>
                          <a:spcPts val="600"/>
                        </a:spcBef>
                        <a:buClr>
                          <a:schemeClr val="accent2"/>
                        </a:buClr>
                        <a:buSzPct val="76000"/>
                        <a:buFont typeface="Wingdings 3" panose="05040102010807070707" pitchFamily="18" charset="2"/>
                        <a:defRPr sz="2000">
                          <a:solidFill>
                            <a:schemeClr val="tx1"/>
                          </a:solidFill>
                          <a:latin typeface="Arial" panose="020B0604020202020204" pitchFamily="34" charset="0"/>
                          <a:ea typeface="MS PMincho" panose="02020600040205080304" pitchFamily="18" charset="-128"/>
                          <a:cs typeface="Arial" panose="020B0604020202020204" pitchFamily="34" charset="0"/>
                        </a:defRPr>
                      </a:lvl1pPr>
                      <a:lvl2pPr marL="742950" indent="-285750">
                        <a:spcBef>
                          <a:spcPts val="500"/>
                        </a:spcBef>
                        <a:buClr>
                          <a:schemeClr val="accent2"/>
                        </a:buClr>
                        <a:buSzPct val="100000"/>
                        <a:buFont typeface="Lucida Grande"/>
                        <a:defRPr sz="2000">
                          <a:solidFill>
                            <a:schemeClr val="accent2"/>
                          </a:solidFill>
                          <a:latin typeface="Arial" panose="020B0604020202020204" pitchFamily="34" charset="0"/>
                          <a:ea typeface="MS PMincho" panose="02020600040205080304" pitchFamily="18" charset="-128"/>
                          <a:cs typeface="Arial" panose="020B0604020202020204" pitchFamily="34" charset="0"/>
                        </a:defRPr>
                      </a:lvl2pPr>
                      <a:lvl3pPr marL="1143000" indent="-228600">
                        <a:spcBef>
                          <a:spcPts val="500"/>
                        </a:spcBef>
                        <a:buClr>
                          <a:srgbClr val="0084B4"/>
                        </a:buClr>
                        <a:buSzPct val="76000"/>
                        <a:buFont typeface="Wingdings 3" panose="05040102010807070707" pitchFamily="18" charset="2"/>
                        <a:defRPr>
                          <a:solidFill>
                            <a:srgbClr val="0084B4"/>
                          </a:solidFill>
                          <a:latin typeface="Arial" panose="020B0604020202020204" pitchFamily="34" charset="0"/>
                          <a:ea typeface="MS PMincho" panose="02020600040205080304" pitchFamily="18" charset="-128"/>
                          <a:cs typeface="Arial" panose="020B0604020202020204" pitchFamily="34" charset="0"/>
                        </a:defRPr>
                      </a:lvl3pPr>
                      <a:lvl4pPr marL="1600200" indent="-228600">
                        <a:spcBef>
                          <a:spcPts val="400"/>
                        </a:spcBef>
                        <a:buClr>
                          <a:srgbClr val="23A900"/>
                        </a:buClr>
                        <a:buSzPct val="70000"/>
                        <a:buFont typeface="Wingdings" panose="05000000000000000000" pitchFamily="2" charset="2"/>
                        <a:defRPr>
                          <a:solidFill>
                            <a:schemeClr val="accent1"/>
                          </a:solidFill>
                          <a:latin typeface="Calibri" panose="020F0502020204030204" pitchFamily="34" charset="0"/>
                          <a:ea typeface="MS PMincho" panose="02020600040205080304" pitchFamily="18" charset="-128"/>
                        </a:defRPr>
                      </a:lvl4pPr>
                      <a:lvl5pPr marL="2057400" indent="-228600">
                        <a:spcBef>
                          <a:spcPts val="300"/>
                        </a:spcBef>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5pPr>
                      <a:lvl6pPr marL="25146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6pPr>
                      <a:lvl7pPr marL="29718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7pPr>
                      <a:lvl8pPr marL="34290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8pPr>
                      <a:lvl9pPr marL="38862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1" u="none" strike="noStrike" cap="none" normalizeH="0" baseline="0" dirty="0" smtClean="0">
                          <a:ln>
                            <a:noFill/>
                          </a:ln>
                          <a:effectLst/>
                        </a:rPr>
                        <a:t>Technical consultation forums </a:t>
                      </a:r>
                      <a:endParaRPr kumimoji="0" lang="en-US" altLang="en-US" sz="20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46237" marR="46237" marT="0" marB="0" anchor="ctr" horzOverflow="overflow"/>
                </a:tc>
                <a:tc gridSpan="3">
                  <a:txBody>
                    <a:bodyPr/>
                    <a:lstStyle>
                      <a:lvl1pPr>
                        <a:spcBef>
                          <a:spcPts val="600"/>
                        </a:spcBef>
                        <a:buClr>
                          <a:schemeClr val="accent2"/>
                        </a:buClr>
                        <a:buSzPct val="76000"/>
                        <a:buFont typeface="Wingdings 3" panose="05040102010807070707" pitchFamily="18" charset="2"/>
                        <a:defRPr sz="2000">
                          <a:solidFill>
                            <a:schemeClr val="tx1"/>
                          </a:solidFill>
                          <a:latin typeface="Arial" panose="020B0604020202020204" pitchFamily="34" charset="0"/>
                          <a:ea typeface="MS PMincho" panose="02020600040205080304" pitchFamily="18" charset="-128"/>
                          <a:cs typeface="Arial" panose="020B0604020202020204" pitchFamily="34" charset="0"/>
                        </a:defRPr>
                      </a:lvl1pPr>
                      <a:lvl2pPr marL="742950" indent="-285750">
                        <a:spcBef>
                          <a:spcPts val="500"/>
                        </a:spcBef>
                        <a:buClr>
                          <a:schemeClr val="accent2"/>
                        </a:buClr>
                        <a:buSzPct val="100000"/>
                        <a:buFont typeface="Lucida Grande"/>
                        <a:defRPr sz="2000">
                          <a:solidFill>
                            <a:schemeClr val="accent2"/>
                          </a:solidFill>
                          <a:latin typeface="Arial" panose="020B0604020202020204" pitchFamily="34" charset="0"/>
                          <a:ea typeface="MS PMincho" panose="02020600040205080304" pitchFamily="18" charset="-128"/>
                          <a:cs typeface="Arial" panose="020B0604020202020204" pitchFamily="34" charset="0"/>
                        </a:defRPr>
                      </a:lvl2pPr>
                      <a:lvl3pPr marL="1143000" indent="-228600">
                        <a:spcBef>
                          <a:spcPts val="500"/>
                        </a:spcBef>
                        <a:buClr>
                          <a:srgbClr val="0084B4"/>
                        </a:buClr>
                        <a:buSzPct val="76000"/>
                        <a:buFont typeface="Wingdings 3" panose="05040102010807070707" pitchFamily="18" charset="2"/>
                        <a:defRPr>
                          <a:solidFill>
                            <a:srgbClr val="0084B4"/>
                          </a:solidFill>
                          <a:latin typeface="Arial" panose="020B0604020202020204" pitchFamily="34" charset="0"/>
                          <a:ea typeface="MS PMincho" panose="02020600040205080304" pitchFamily="18" charset="-128"/>
                          <a:cs typeface="Arial" panose="020B0604020202020204" pitchFamily="34" charset="0"/>
                        </a:defRPr>
                      </a:lvl3pPr>
                      <a:lvl4pPr marL="1600200" indent="-228600">
                        <a:spcBef>
                          <a:spcPts val="400"/>
                        </a:spcBef>
                        <a:buClr>
                          <a:srgbClr val="23A900"/>
                        </a:buClr>
                        <a:buSzPct val="70000"/>
                        <a:buFont typeface="Wingdings" panose="05000000000000000000" pitchFamily="2" charset="2"/>
                        <a:defRPr>
                          <a:solidFill>
                            <a:schemeClr val="accent1"/>
                          </a:solidFill>
                          <a:latin typeface="Calibri" panose="020F0502020204030204" pitchFamily="34" charset="0"/>
                          <a:ea typeface="MS PMincho" panose="02020600040205080304" pitchFamily="18" charset="-128"/>
                        </a:defRPr>
                      </a:lvl4pPr>
                      <a:lvl5pPr marL="2057400" indent="-228600">
                        <a:spcBef>
                          <a:spcPts val="300"/>
                        </a:spcBef>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5pPr>
                      <a:lvl6pPr marL="25146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6pPr>
                      <a:lvl7pPr marL="29718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7pPr>
                      <a:lvl8pPr marL="34290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8pPr>
                      <a:lvl9pPr marL="38862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u="none" strike="noStrike" cap="none" normalizeH="0" baseline="0" smtClean="0">
                          <a:ln>
                            <a:noFill/>
                          </a:ln>
                          <a:effectLst/>
                        </a:rPr>
                        <a:t>Technical Steering Committee (PSs and DPs)</a:t>
                      </a:r>
                      <a:endParaRPr kumimoji="0" lang="en-US" altLang="en-US" sz="20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endParaRPr>
                    </a:p>
                  </a:txBody>
                  <a:tcPr marL="46237" marR="46237" marT="0" marB="0" horzOverflow="overflow"/>
                </a:tc>
                <a:tc hMerge="1">
                  <a:txBody>
                    <a:bodyPr/>
                    <a:lstStyle/>
                    <a:p>
                      <a:endParaRPr lang="en-US"/>
                    </a:p>
                  </a:txBody>
                  <a:tcPr/>
                </a:tc>
                <a:tc hMerge="1">
                  <a:txBody>
                    <a:bodyPr/>
                    <a:lstStyle/>
                    <a:p>
                      <a:endParaRPr lang="en-US"/>
                    </a:p>
                  </a:txBody>
                  <a:tcPr/>
                </a:tc>
              </a:tr>
              <a:tr h="1867943">
                <a:tc vMerge="1">
                  <a:txBody>
                    <a:bodyPr/>
                    <a:lstStyle/>
                    <a:p>
                      <a:endParaRPr lang="en-US"/>
                    </a:p>
                  </a:txBody>
                  <a:tcPr/>
                </a:tc>
                <a:tc>
                  <a:txBody>
                    <a:bodyPr/>
                    <a:lstStyle>
                      <a:lvl1pPr>
                        <a:spcBef>
                          <a:spcPts val="600"/>
                        </a:spcBef>
                        <a:buClr>
                          <a:schemeClr val="accent2"/>
                        </a:buClr>
                        <a:buSzPct val="76000"/>
                        <a:buFont typeface="Wingdings 3" panose="05040102010807070707" pitchFamily="18" charset="2"/>
                        <a:defRPr sz="2000">
                          <a:solidFill>
                            <a:schemeClr val="tx1"/>
                          </a:solidFill>
                          <a:latin typeface="Arial" panose="020B0604020202020204" pitchFamily="34" charset="0"/>
                          <a:ea typeface="MS PMincho" panose="02020600040205080304" pitchFamily="18" charset="-128"/>
                          <a:cs typeface="Arial" panose="020B0604020202020204" pitchFamily="34" charset="0"/>
                        </a:defRPr>
                      </a:lvl1pPr>
                      <a:lvl2pPr marL="742950" indent="-285750">
                        <a:spcBef>
                          <a:spcPts val="500"/>
                        </a:spcBef>
                        <a:buClr>
                          <a:schemeClr val="accent2"/>
                        </a:buClr>
                        <a:buSzPct val="100000"/>
                        <a:buFont typeface="Lucida Grande"/>
                        <a:defRPr sz="2000">
                          <a:solidFill>
                            <a:schemeClr val="accent2"/>
                          </a:solidFill>
                          <a:latin typeface="Arial" panose="020B0604020202020204" pitchFamily="34" charset="0"/>
                          <a:ea typeface="MS PMincho" panose="02020600040205080304" pitchFamily="18" charset="-128"/>
                          <a:cs typeface="Arial" panose="020B0604020202020204" pitchFamily="34" charset="0"/>
                        </a:defRPr>
                      </a:lvl2pPr>
                      <a:lvl3pPr marL="1143000" indent="-228600">
                        <a:spcBef>
                          <a:spcPts val="500"/>
                        </a:spcBef>
                        <a:buClr>
                          <a:srgbClr val="0084B4"/>
                        </a:buClr>
                        <a:buSzPct val="76000"/>
                        <a:buFont typeface="Wingdings 3" panose="05040102010807070707" pitchFamily="18" charset="2"/>
                        <a:defRPr>
                          <a:solidFill>
                            <a:srgbClr val="0084B4"/>
                          </a:solidFill>
                          <a:latin typeface="Arial" panose="020B0604020202020204" pitchFamily="34" charset="0"/>
                          <a:ea typeface="MS PMincho" panose="02020600040205080304" pitchFamily="18" charset="-128"/>
                          <a:cs typeface="Arial" panose="020B0604020202020204" pitchFamily="34" charset="0"/>
                        </a:defRPr>
                      </a:lvl3pPr>
                      <a:lvl4pPr marL="1600200" indent="-228600">
                        <a:spcBef>
                          <a:spcPts val="400"/>
                        </a:spcBef>
                        <a:buClr>
                          <a:srgbClr val="23A900"/>
                        </a:buClr>
                        <a:buSzPct val="70000"/>
                        <a:buFont typeface="Wingdings" panose="05000000000000000000" pitchFamily="2" charset="2"/>
                        <a:defRPr>
                          <a:solidFill>
                            <a:schemeClr val="accent1"/>
                          </a:solidFill>
                          <a:latin typeface="Calibri" panose="020F0502020204030204" pitchFamily="34" charset="0"/>
                          <a:ea typeface="MS PMincho" panose="02020600040205080304" pitchFamily="18" charset="-128"/>
                        </a:defRPr>
                      </a:lvl4pPr>
                      <a:lvl5pPr marL="2057400" indent="-228600">
                        <a:spcBef>
                          <a:spcPts val="300"/>
                        </a:spcBef>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5pPr>
                      <a:lvl6pPr marL="25146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6pPr>
                      <a:lvl7pPr marL="29718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7pPr>
                      <a:lvl8pPr marL="34290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8pPr>
                      <a:lvl9pPr marL="38862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u="none" strike="noStrike" cap="none" normalizeH="0" baseline="0" dirty="0" smtClean="0">
                          <a:ln>
                            <a:noFill/>
                          </a:ln>
                          <a:effectLst/>
                        </a:rPr>
                        <a:t>Thematic Working Groups**</a:t>
                      </a:r>
                      <a:endParaRPr kumimoji="0" lang="en-US" altLang="en-US"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endParaRPr>
                    </a:p>
                  </a:txBody>
                  <a:tcPr marL="46237" marR="46237" marT="0" marB="0" horzOverflow="overflow"/>
                </a:tc>
                <a:tc>
                  <a:txBody>
                    <a:bodyPr/>
                    <a:lstStyle>
                      <a:lvl1pPr>
                        <a:spcBef>
                          <a:spcPts val="600"/>
                        </a:spcBef>
                        <a:buClr>
                          <a:schemeClr val="accent2"/>
                        </a:buClr>
                        <a:buSzPct val="76000"/>
                        <a:buFont typeface="Wingdings 3" panose="05040102010807070707" pitchFamily="18" charset="2"/>
                        <a:defRPr sz="2000">
                          <a:solidFill>
                            <a:schemeClr val="tx1"/>
                          </a:solidFill>
                          <a:latin typeface="Arial" panose="020B0604020202020204" pitchFamily="34" charset="0"/>
                          <a:ea typeface="MS PMincho" panose="02020600040205080304" pitchFamily="18" charset="-128"/>
                          <a:cs typeface="Arial" panose="020B0604020202020204" pitchFamily="34" charset="0"/>
                        </a:defRPr>
                      </a:lvl1pPr>
                      <a:lvl2pPr marL="742950" indent="-285750">
                        <a:spcBef>
                          <a:spcPts val="500"/>
                        </a:spcBef>
                        <a:buClr>
                          <a:schemeClr val="accent2"/>
                        </a:buClr>
                        <a:buSzPct val="100000"/>
                        <a:buFont typeface="Lucida Grande"/>
                        <a:defRPr sz="2000">
                          <a:solidFill>
                            <a:schemeClr val="accent2"/>
                          </a:solidFill>
                          <a:latin typeface="Arial" panose="020B0604020202020204" pitchFamily="34" charset="0"/>
                          <a:ea typeface="MS PMincho" panose="02020600040205080304" pitchFamily="18" charset="-128"/>
                          <a:cs typeface="Arial" panose="020B0604020202020204" pitchFamily="34" charset="0"/>
                        </a:defRPr>
                      </a:lvl2pPr>
                      <a:lvl3pPr marL="1143000" indent="-228600">
                        <a:spcBef>
                          <a:spcPts val="500"/>
                        </a:spcBef>
                        <a:buClr>
                          <a:srgbClr val="0084B4"/>
                        </a:buClr>
                        <a:buSzPct val="76000"/>
                        <a:buFont typeface="Wingdings 3" panose="05040102010807070707" pitchFamily="18" charset="2"/>
                        <a:defRPr>
                          <a:solidFill>
                            <a:srgbClr val="0084B4"/>
                          </a:solidFill>
                          <a:latin typeface="Arial" panose="020B0604020202020204" pitchFamily="34" charset="0"/>
                          <a:ea typeface="MS PMincho" panose="02020600040205080304" pitchFamily="18" charset="-128"/>
                          <a:cs typeface="Arial" panose="020B0604020202020204" pitchFamily="34" charset="0"/>
                        </a:defRPr>
                      </a:lvl3pPr>
                      <a:lvl4pPr marL="1600200" indent="-228600">
                        <a:spcBef>
                          <a:spcPts val="400"/>
                        </a:spcBef>
                        <a:buClr>
                          <a:srgbClr val="23A900"/>
                        </a:buClr>
                        <a:buSzPct val="70000"/>
                        <a:buFont typeface="Wingdings" panose="05000000000000000000" pitchFamily="2" charset="2"/>
                        <a:defRPr>
                          <a:solidFill>
                            <a:schemeClr val="accent1"/>
                          </a:solidFill>
                          <a:latin typeface="Calibri" panose="020F0502020204030204" pitchFamily="34" charset="0"/>
                          <a:ea typeface="MS PMincho" panose="02020600040205080304" pitchFamily="18" charset="-128"/>
                        </a:defRPr>
                      </a:lvl4pPr>
                      <a:lvl5pPr marL="2057400" indent="-228600">
                        <a:spcBef>
                          <a:spcPts val="300"/>
                        </a:spcBef>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5pPr>
                      <a:lvl6pPr marL="25146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6pPr>
                      <a:lvl7pPr marL="29718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7pPr>
                      <a:lvl8pPr marL="34290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8pPr>
                      <a:lvl9pPr marL="38862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u="none" strike="noStrike" cap="none" normalizeH="0" baseline="0" smtClean="0">
                          <a:ln>
                            <a:noFill/>
                          </a:ln>
                          <a:effectLst/>
                        </a:rPr>
                        <a:t>Sector working Groups**</a:t>
                      </a:r>
                      <a:endParaRPr kumimoji="0" lang="en-US" altLang="en-US" sz="20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endParaRPr>
                    </a:p>
                  </a:txBody>
                  <a:tcPr marL="46237" marR="46237" marT="0" marB="0" horzOverflow="overflow"/>
                </a:tc>
                <a:tc>
                  <a:txBody>
                    <a:bodyPr/>
                    <a:lstStyle>
                      <a:lvl1pPr>
                        <a:spcBef>
                          <a:spcPts val="600"/>
                        </a:spcBef>
                        <a:buClr>
                          <a:schemeClr val="accent2"/>
                        </a:buClr>
                        <a:buSzPct val="76000"/>
                        <a:buFont typeface="Wingdings 3" panose="05040102010807070707" pitchFamily="18" charset="2"/>
                        <a:defRPr sz="2000">
                          <a:solidFill>
                            <a:schemeClr val="tx1"/>
                          </a:solidFill>
                          <a:latin typeface="Arial" panose="020B0604020202020204" pitchFamily="34" charset="0"/>
                          <a:ea typeface="MS PMincho" panose="02020600040205080304" pitchFamily="18" charset="-128"/>
                          <a:cs typeface="Arial" panose="020B0604020202020204" pitchFamily="34" charset="0"/>
                        </a:defRPr>
                      </a:lvl1pPr>
                      <a:lvl2pPr marL="742950" indent="-285750">
                        <a:spcBef>
                          <a:spcPts val="500"/>
                        </a:spcBef>
                        <a:buClr>
                          <a:schemeClr val="accent2"/>
                        </a:buClr>
                        <a:buSzPct val="100000"/>
                        <a:buFont typeface="Lucida Grande"/>
                        <a:defRPr sz="2000">
                          <a:solidFill>
                            <a:schemeClr val="accent2"/>
                          </a:solidFill>
                          <a:latin typeface="Arial" panose="020B0604020202020204" pitchFamily="34" charset="0"/>
                          <a:ea typeface="MS PMincho" panose="02020600040205080304" pitchFamily="18" charset="-128"/>
                          <a:cs typeface="Arial" panose="020B0604020202020204" pitchFamily="34" charset="0"/>
                        </a:defRPr>
                      </a:lvl2pPr>
                      <a:lvl3pPr marL="1143000" indent="-228600">
                        <a:spcBef>
                          <a:spcPts val="500"/>
                        </a:spcBef>
                        <a:buClr>
                          <a:srgbClr val="0084B4"/>
                        </a:buClr>
                        <a:buSzPct val="76000"/>
                        <a:buFont typeface="Wingdings 3" panose="05040102010807070707" pitchFamily="18" charset="2"/>
                        <a:defRPr>
                          <a:solidFill>
                            <a:srgbClr val="0084B4"/>
                          </a:solidFill>
                          <a:latin typeface="Arial" panose="020B0604020202020204" pitchFamily="34" charset="0"/>
                          <a:ea typeface="MS PMincho" panose="02020600040205080304" pitchFamily="18" charset="-128"/>
                          <a:cs typeface="Arial" panose="020B0604020202020204" pitchFamily="34" charset="0"/>
                        </a:defRPr>
                      </a:lvl3pPr>
                      <a:lvl4pPr marL="1600200" indent="-228600">
                        <a:spcBef>
                          <a:spcPts val="400"/>
                        </a:spcBef>
                        <a:buClr>
                          <a:srgbClr val="23A900"/>
                        </a:buClr>
                        <a:buSzPct val="70000"/>
                        <a:buFont typeface="Wingdings" panose="05000000000000000000" pitchFamily="2" charset="2"/>
                        <a:defRPr>
                          <a:solidFill>
                            <a:schemeClr val="accent1"/>
                          </a:solidFill>
                          <a:latin typeface="Calibri" panose="020F0502020204030204" pitchFamily="34" charset="0"/>
                          <a:ea typeface="MS PMincho" panose="02020600040205080304" pitchFamily="18" charset="-128"/>
                        </a:defRPr>
                      </a:lvl4pPr>
                      <a:lvl5pPr marL="2057400" indent="-228600">
                        <a:spcBef>
                          <a:spcPts val="300"/>
                        </a:spcBef>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5pPr>
                      <a:lvl6pPr marL="25146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6pPr>
                      <a:lvl7pPr marL="29718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7pPr>
                      <a:lvl8pPr marL="34290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8pPr>
                      <a:lvl9pPr marL="38862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u="none" strike="noStrike" cap="none" normalizeH="0" baseline="0" smtClean="0">
                          <a:ln>
                            <a:noFill/>
                          </a:ln>
                          <a:effectLst/>
                        </a:rPr>
                        <a:t>Province steering committees</a:t>
                      </a:r>
                      <a:endParaRPr kumimoji="0" lang="en-US" altLang="en-US" sz="20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endParaRPr>
                    </a:p>
                  </a:txBody>
                  <a:tcPr marL="46237" marR="46237" marT="0" marB="0" horzOverflow="overflow"/>
                </a:tc>
              </a:tr>
              <a:tr h="439112">
                <a:tc vMerge="1">
                  <a:txBody>
                    <a:bodyPr/>
                    <a:lstStyle/>
                    <a:p>
                      <a:endParaRPr lang="en-US"/>
                    </a:p>
                  </a:txBody>
                  <a:tcPr/>
                </a:tc>
                <a:tc gridSpan="3">
                  <a:txBody>
                    <a:bodyPr/>
                    <a:lstStyle>
                      <a:lvl1pPr>
                        <a:spcBef>
                          <a:spcPts val="600"/>
                        </a:spcBef>
                        <a:buClr>
                          <a:schemeClr val="accent2"/>
                        </a:buClr>
                        <a:buSzPct val="76000"/>
                        <a:buFont typeface="Wingdings 3" panose="05040102010807070707" pitchFamily="18" charset="2"/>
                        <a:defRPr sz="2000">
                          <a:solidFill>
                            <a:schemeClr val="tx1"/>
                          </a:solidFill>
                          <a:latin typeface="Arial" panose="020B0604020202020204" pitchFamily="34" charset="0"/>
                          <a:ea typeface="MS PMincho" panose="02020600040205080304" pitchFamily="18" charset="-128"/>
                          <a:cs typeface="Arial" panose="020B0604020202020204" pitchFamily="34" charset="0"/>
                        </a:defRPr>
                      </a:lvl1pPr>
                      <a:lvl2pPr marL="742950" indent="-285750">
                        <a:spcBef>
                          <a:spcPts val="500"/>
                        </a:spcBef>
                        <a:buClr>
                          <a:schemeClr val="accent2"/>
                        </a:buClr>
                        <a:buSzPct val="100000"/>
                        <a:buFont typeface="Lucida Grande"/>
                        <a:defRPr sz="2000">
                          <a:solidFill>
                            <a:schemeClr val="accent2"/>
                          </a:solidFill>
                          <a:latin typeface="Arial" panose="020B0604020202020204" pitchFamily="34" charset="0"/>
                          <a:ea typeface="MS PMincho" panose="02020600040205080304" pitchFamily="18" charset="-128"/>
                          <a:cs typeface="Arial" panose="020B0604020202020204" pitchFamily="34" charset="0"/>
                        </a:defRPr>
                      </a:lvl2pPr>
                      <a:lvl3pPr marL="1143000" indent="-228600">
                        <a:spcBef>
                          <a:spcPts val="500"/>
                        </a:spcBef>
                        <a:buClr>
                          <a:srgbClr val="0084B4"/>
                        </a:buClr>
                        <a:buSzPct val="76000"/>
                        <a:buFont typeface="Wingdings 3" panose="05040102010807070707" pitchFamily="18" charset="2"/>
                        <a:defRPr>
                          <a:solidFill>
                            <a:srgbClr val="0084B4"/>
                          </a:solidFill>
                          <a:latin typeface="Arial" panose="020B0604020202020204" pitchFamily="34" charset="0"/>
                          <a:ea typeface="MS PMincho" panose="02020600040205080304" pitchFamily="18" charset="-128"/>
                          <a:cs typeface="Arial" panose="020B0604020202020204" pitchFamily="34" charset="0"/>
                        </a:defRPr>
                      </a:lvl3pPr>
                      <a:lvl4pPr marL="1600200" indent="-228600">
                        <a:spcBef>
                          <a:spcPts val="400"/>
                        </a:spcBef>
                        <a:buClr>
                          <a:srgbClr val="23A900"/>
                        </a:buClr>
                        <a:buSzPct val="70000"/>
                        <a:buFont typeface="Wingdings" panose="05000000000000000000" pitchFamily="2" charset="2"/>
                        <a:defRPr>
                          <a:solidFill>
                            <a:schemeClr val="accent1"/>
                          </a:solidFill>
                          <a:latin typeface="Calibri" panose="020F0502020204030204" pitchFamily="34" charset="0"/>
                          <a:ea typeface="MS PMincho" panose="02020600040205080304" pitchFamily="18" charset="-128"/>
                        </a:defRPr>
                      </a:lvl4pPr>
                      <a:lvl5pPr marL="2057400" indent="-228600">
                        <a:spcBef>
                          <a:spcPts val="300"/>
                        </a:spcBef>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5pPr>
                      <a:lvl6pPr marL="25146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6pPr>
                      <a:lvl7pPr marL="29718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7pPr>
                      <a:lvl8pPr marL="34290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8pPr>
                      <a:lvl9pPr marL="38862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000" u="none" strike="noStrike" cap="none" normalizeH="0" baseline="0" smtClean="0">
                          <a:ln>
                            <a:noFill/>
                          </a:ln>
                          <a:effectLst/>
                        </a:rPr>
                        <a:t>District Joint Action Development forum</a:t>
                      </a:r>
                      <a:endParaRPr kumimoji="0" lang="en-US" altLang="en-US" sz="20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endParaRPr>
                    </a:p>
                  </a:txBody>
                  <a:tcPr marL="46237" marR="46237" marT="0" marB="0" horzOverflow="overflow"/>
                </a:tc>
                <a:tc hMerge="1">
                  <a:txBody>
                    <a:bodyPr/>
                    <a:lstStyle/>
                    <a:p>
                      <a:endParaRPr lang="en-US"/>
                    </a:p>
                  </a:txBody>
                  <a:tcPr/>
                </a:tc>
                <a:tc hMerge="1">
                  <a:txBody>
                    <a:bodyPr/>
                    <a:lstStyle/>
                    <a:p>
                      <a:endParaRPr lang="en-US"/>
                    </a:p>
                  </a:txBody>
                  <a:tcPr/>
                </a:tc>
              </a:tr>
              <a:tr h="372217">
                <a:tc>
                  <a:txBody>
                    <a:bodyPr/>
                    <a:lstStyle>
                      <a:lvl1pPr>
                        <a:spcBef>
                          <a:spcPts val="600"/>
                        </a:spcBef>
                        <a:buClr>
                          <a:schemeClr val="accent2"/>
                        </a:buClr>
                        <a:buSzPct val="76000"/>
                        <a:buFont typeface="Wingdings 3" panose="05040102010807070707" pitchFamily="18" charset="2"/>
                        <a:defRPr sz="2000">
                          <a:solidFill>
                            <a:schemeClr val="tx1"/>
                          </a:solidFill>
                          <a:latin typeface="Arial" panose="020B0604020202020204" pitchFamily="34" charset="0"/>
                          <a:ea typeface="MS PMincho" panose="02020600040205080304" pitchFamily="18" charset="-128"/>
                          <a:cs typeface="Arial" panose="020B0604020202020204" pitchFamily="34" charset="0"/>
                        </a:defRPr>
                      </a:lvl1pPr>
                      <a:lvl2pPr marL="742950" indent="-285750">
                        <a:spcBef>
                          <a:spcPts val="500"/>
                        </a:spcBef>
                        <a:buClr>
                          <a:schemeClr val="accent2"/>
                        </a:buClr>
                        <a:buSzPct val="100000"/>
                        <a:buFont typeface="Lucida Grande"/>
                        <a:defRPr sz="2000">
                          <a:solidFill>
                            <a:schemeClr val="accent2"/>
                          </a:solidFill>
                          <a:latin typeface="Arial" panose="020B0604020202020204" pitchFamily="34" charset="0"/>
                          <a:ea typeface="MS PMincho" panose="02020600040205080304" pitchFamily="18" charset="-128"/>
                          <a:cs typeface="Arial" panose="020B0604020202020204" pitchFamily="34" charset="0"/>
                        </a:defRPr>
                      </a:lvl2pPr>
                      <a:lvl3pPr marL="1143000" indent="-228600">
                        <a:spcBef>
                          <a:spcPts val="500"/>
                        </a:spcBef>
                        <a:buClr>
                          <a:srgbClr val="0084B4"/>
                        </a:buClr>
                        <a:buSzPct val="76000"/>
                        <a:buFont typeface="Wingdings 3" panose="05040102010807070707" pitchFamily="18" charset="2"/>
                        <a:defRPr>
                          <a:solidFill>
                            <a:srgbClr val="0084B4"/>
                          </a:solidFill>
                          <a:latin typeface="Arial" panose="020B0604020202020204" pitchFamily="34" charset="0"/>
                          <a:ea typeface="MS PMincho" panose="02020600040205080304" pitchFamily="18" charset="-128"/>
                          <a:cs typeface="Arial" panose="020B0604020202020204" pitchFamily="34" charset="0"/>
                        </a:defRPr>
                      </a:lvl3pPr>
                      <a:lvl4pPr marL="1600200" indent="-228600">
                        <a:spcBef>
                          <a:spcPts val="400"/>
                        </a:spcBef>
                        <a:buClr>
                          <a:srgbClr val="23A900"/>
                        </a:buClr>
                        <a:buSzPct val="70000"/>
                        <a:buFont typeface="Wingdings" panose="05000000000000000000" pitchFamily="2" charset="2"/>
                        <a:defRPr>
                          <a:solidFill>
                            <a:schemeClr val="accent1"/>
                          </a:solidFill>
                          <a:latin typeface="Calibri" panose="020F0502020204030204" pitchFamily="34" charset="0"/>
                          <a:ea typeface="MS PMincho" panose="02020600040205080304" pitchFamily="18" charset="-128"/>
                        </a:defRPr>
                      </a:lvl4pPr>
                      <a:lvl5pPr marL="2057400" indent="-228600">
                        <a:spcBef>
                          <a:spcPts val="300"/>
                        </a:spcBef>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5pPr>
                      <a:lvl6pPr marL="25146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6pPr>
                      <a:lvl7pPr marL="29718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7pPr>
                      <a:lvl8pPr marL="34290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8pPr>
                      <a:lvl9pPr marL="38862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1" u="none" strike="noStrike" cap="none" normalizeH="0" baseline="0" dirty="0" smtClean="0">
                          <a:ln>
                            <a:noFill/>
                          </a:ln>
                          <a:effectLst/>
                        </a:rPr>
                        <a:t>Community outreach</a:t>
                      </a:r>
                      <a:endParaRPr kumimoji="0" lang="en-US" altLang="en-US" sz="20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46237" marR="46237" marT="0" marB="0" horzOverflow="overflow"/>
                </a:tc>
                <a:tc gridSpan="3">
                  <a:txBody>
                    <a:bodyPr/>
                    <a:lstStyle>
                      <a:lvl1pPr>
                        <a:spcBef>
                          <a:spcPts val="600"/>
                        </a:spcBef>
                        <a:buClr>
                          <a:schemeClr val="accent2"/>
                        </a:buClr>
                        <a:buSzPct val="76000"/>
                        <a:buFont typeface="Wingdings 3" panose="05040102010807070707" pitchFamily="18" charset="2"/>
                        <a:defRPr sz="2000">
                          <a:solidFill>
                            <a:schemeClr val="tx1"/>
                          </a:solidFill>
                          <a:latin typeface="Arial" panose="020B0604020202020204" pitchFamily="34" charset="0"/>
                          <a:ea typeface="MS PMincho" panose="02020600040205080304" pitchFamily="18" charset="-128"/>
                          <a:cs typeface="Arial" panose="020B0604020202020204" pitchFamily="34" charset="0"/>
                        </a:defRPr>
                      </a:lvl1pPr>
                      <a:lvl2pPr marL="742950" indent="-285750">
                        <a:spcBef>
                          <a:spcPts val="500"/>
                        </a:spcBef>
                        <a:buClr>
                          <a:schemeClr val="accent2"/>
                        </a:buClr>
                        <a:buSzPct val="100000"/>
                        <a:buFont typeface="Lucida Grande"/>
                        <a:defRPr sz="2000">
                          <a:solidFill>
                            <a:schemeClr val="accent2"/>
                          </a:solidFill>
                          <a:latin typeface="Arial" panose="020B0604020202020204" pitchFamily="34" charset="0"/>
                          <a:ea typeface="MS PMincho" panose="02020600040205080304" pitchFamily="18" charset="-128"/>
                          <a:cs typeface="Arial" panose="020B0604020202020204" pitchFamily="34" charset="0"/>
                        </a:defRPr>
                      </a:lvl2pPr>
                      <a:lvl3pPr marL="1143000" indent="-228600">
                        <a:spcBef>
                          <a:spcPts val="500"/>
                        </a:spcBef>
                        <a:buClr>
                          <a:srgbClr val="0084B4"/>
                        </a:buClr>
                        <a:buSzPct val="76000"/>
                        <a:buFont typeface="Wingdings 3" panose="05040102010807070707" pitchFamily="18" charset="2"/>
                        <a:defRPr>
                          <a:solidFill>
                            <a:srgbClr val="0084B4"/>
                          </a:solidFill>
                          <a:latin typeface="Arial" panose="020B0604020202020204" pitchFamily="34" charset="0"/>
                          <a:ea typeface="MS PMincho" panose="02020600040205080304" pitchFamily="18" charset="-128"/>
                          <a:cs typeface="Arial" panose="020B0604020202020204" pitchFamily="34" charset="0"/>
                        </a:defRPr>
                      </a:lvl3pPr>
                      <a:lvl4pPr marL="1600200" indent="-228600">
                        <a:spcBef>
                          <a:spcPts val="400"/>
                        </a:spcBef>
                        <a:buClr>
                          <a:srgbClr val="23A900"/>
                        </a:buClr>
                        <a:buSzPct val="70000"/>
                        <a:buFont typeface="Wingdings" panose="05000000000000000000" pitchFamily="2" charset="2"/>
                        <a:defRPr>
                          <a:solidFill>
                            <a:schemeClr val="accent1"/>
                          </a:solidFill>
                          <a:latin typeface="Calibri" panose="020F0502020204030204" pitchFamily="34" charset="0"/>
                          <a:ea typeface="MS PMincho" panose="02020600040205080304" pitchFamily="18" charset="-128"/>
                        </a:defRPr>
                      </a:lvl4pPr>
                      <a:lvl5pPr marL="2057400" indent="-228600">
                        <a:spcBef>
                          <a:spcPts val="300"/>
                        </a:spcBef>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5pPr>
                      <a:lvl6pPr marL="25146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6pPr>
                      <a:lvl7pPr marL="29718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7pPr>
                      <a:lvl8pPr marL="34290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8pPr>
                      <a:lvl9pPr marL="3886200" indent="-228600" eaLnBrk="0" fontAlgn="base" hangingPunct="0">
                        <a:spcBef>
                          <a:spcPts val="300"/>
                        </a:spcBef>
                        <a:spcAft>
                          <a:spcPct val="0"/>
                        </a:spcAft>
                        <a:buClr>
                          <a:schemeClr val="accent1"/>
                        </a:buClr>
                        <a:buSzPct val="70000"/>
                        <a:buFont typeface="Wingdings" panose="05000000000000000000" pitchFamily="2" charset="2"/>
                        <a:defRPr sz="1400">
                          <a:solidFill>
                            <a:schemeClr val="accent1"/>
                          </a:solidFill>
                          <a:latin typeface="Calibri" panose="020F0502020204030204" pitchFamily="34" charset="0"/>
                          <a:ea typeface="MS PMincho" panose="02020600040205080304" pitchFamily="18"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000" u="none" strike="noStrike" cap="none" normalizeH="0" baseline="0" dirty="0" smtClean="0">
                          <a:ln>
                            <a:noFill/>
                          </a:ln>
                          <a:effectLst/>
                        </a:rPr>
                        <a:t>Umuganda, focus group discussion, media</a:t>
                      </a:r>
                      <a:endParaRPr kumimoji="0" lang="en-US" altLang="en-US" sz="20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endParaRPr>
                    </a:p>
                  </a:txBody>
                  <a:tcPr marL="46237" marR="46237" marT="0" marB="0" horzOverflow="overflow"/>
                </a:tc>
                <a:tc hMerge="1">
                  <a:txBody>
                    <a:bodyPr/>
                    <a:lstStyle/>
                    <a:p>
                      <a:endParaRPr lang="en-US"/>
                    </a:p>
                  </a:txBody>
                  <a:tcPr/>
                </a:tc>
                <a:tc hMerge="1">
                  <a:txBody>
                    <a:bodyPr/>
                    <a:lstStyle/>
                    <a:p>
                      <a:endParaRPr lang="en-US"/>
                    </a:p>
                  </a:txBody>
                  <a:tcPr/>
                </a:tc>
              </a:tr>
            </a:tbl>
          </a:graphicData>
        </a:graphic>
      </p:graphicFrame>
    </p:spTree>
    <p:extLst>
      <p:ext uri="{BB962C8B-B14F-4D97-AF65-F5344CB8AC3E}">
        <p14:creationId xmlns:p14="http://schemas.microsoft.com/office/powerpoint/2010/main" val="320957155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bwMode="auto">
          <a:xfrm>
            <a:off x="990600" y="263703"/>
            <a:ext cx="8010525" cy="623769"/>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compatLnSpc="1">
            <a:prstTxWarp prst="textNoShape">
              <a:avLst/>
            </a:prstTxWarp>
            <a:normAutofit fontScale="90000"/>
          </a:bodyPr>
          <a:lstStyle/>
          <a:p>
            <a:pPr algn="ctr">
              <a:defRPr/>
            </a:pPr>
            <a:r>
              <a:rPr lang="en-GB" altLang="en-US" sz="3600" b="1" dirty="0" smtClean="0">
                <a:solidFill>
                  <a:srgbClr val="0000CC"/>
                </a:solidFill>
                <a:latin typeface="Times New Roman" panose="02020603050405020304" pitchFamily="18" charset="0"/>
                <a:cs typeface="Times New Roman" panose="02020603050405020304" pitchFamily="18" charset="0"/>
              </a:rPr>
              <a:t>EDPRS 3 Accomplished Milestones</a:t>
            </a:r>
            <a:endParaRPr lang="en-US" altLang="en-US" sz="3600" b="1" dirty="0" smtClean="0">
              <a:solidFill>
                <a:srgbClr val="0000CC"/>
              </a:solidFill>
              <a:latin typeface="Times New Roman" panose="02020603050405020304" pitchFamily="18" charset="0"/>
              <a:cs typeface="Times New Roman" panose="02020603050405020304" pitchFamily="18" charset="0"/>
            </a:endParaRPr>
          </a:p>
        </p:txBody>
      </p:sp>
      <p:sp>
        <p:nvSpPr>
          <p:cNvPr id="13315" name="Slide Number Placeholder 2"/>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2"/>
              </a:buClr>
              <a:buSzPct val="76000"/>
              <a:buFont typeface="Wingdings 3" panose="05040102010807070707" pitchFamily="18" charset="2"/>
              <a:buChar char=""/>
              <a:defRPr sz="2400">
                <a:solidFill>
                  <a:schemeClr val="tx1"/>
                </a:solidFill>
                <a:latin typeface="Arial" panose="020B0604020202020204" pitchFamily="34" charset="0"/>
                <a:ea typeface="MS PMincho" panose="02020600040205080304" pitchFamily="18" charset="-128"/>
                <a:cs typeface="Arial" panose="020B0604020202020204" pitchFamily="34" charset="0"/>
              </a:defRPr>
            </a:lvl1pPr>
            <a:lvl2pPr marL="742950" indent="-285750">
              <a:spcBef>
                <a:spcPts val="500"/>
              </a:spcBef>
              <a:buClr>
                <a:schemeClr val="accent2"/>
              </a:buClr>
              <a:buSzPct val="100000"/>
              <a:buFont typeface="Lucida Grande"/>
              <a:buChar char="-"/>
              <a:defRPr sz="2400">
                <a:solidFill>
                  <a:schemeClr val="accent2"/>
                </a:solidFill>
                <a:latin typeface="Arial" panose="020B0604020202020204" pitchFamily="34" charset="0"/>
                <a:ea typeface="MS PMincho" panose="02020600040205080304" pitchFamily="18" charset="-128"/>
                <a:cs typeface="Arial" panose="020B0604020202020204" pitchFamily="34" charset="0"/>
              </a:defRPr>
            </a:lvl2pPr>
            <a:lvl3pPr marL="1143000" indent="-228600">
              <a:spcBef>
                <a:spcPts val="500"/>
              </a:spcBef>
              <a:buClr>
                <a:srgbClr val="0084B4"/>
              </a:buClr>
              <a:buSzPct val="76000"/>
              <a:buFont typeface="Wingdings 3" panose="05040102010807070707" pitchFamily="18" charset="2"/>
              <a:buChar char=""/>
              <a:defRPr sz="2000">
                <a:solidFill>
                  <a:srgbClr val="0084B4"/>
                </a:solidFill>
                <a:latin typeface="Arial" panose="020B0604020202020204" pitchFamily="34" charset="0"/>
                <a:ea typeface="MS PMincho" panose="02020600040205080304" pitchFamily="18" charset="-128"/>
                <a:cs typeface="Arial" panose="020B0604020202020204" pitchFamily="34" charset="0"/>
              </a:defRPr>
            </a:lvl3pPr>
            <a:lvl4pPr marL="1600200" indent="-228600">
              <a:spcBef>
                <a:spcPts val="400"/>
              </a:spcBef>
              <a:buClr>
                <a:srgbClr val="23A900"/>
              </a:buClr>
              <a:buSzPct val="70000"/>
              <a:buFont typeface="Wingdings" panose="05000000000000000000" pitchFamily="2" charset="2"/>
              <a:buChar char="§"/>
              <a:defRPr sz="2000">
                <a:solidFill>
                  <a:schemeClr val="accent1"/>
                </a:solidFill>
                <a:latin typeface="Calibri" panose="020F0502020204030204" pitchFamily="34" charset="0"/>
                <a:ea typeface="MS PMincho" panose="02020600040205080304" pitchFamily="18" charset="-128"/>
              </a:defRPr>
            </a:lvl4pPr>
            <a:lvl5pPr marL="2057400" indent="-228600">
              <a:spcBef>
                <a:spcPts val="300"/>
              </a:spcBef>
              <a:buClr>
                <a:schemeClr val="accent1"/>
              </a:buClr>
              <a:buSzPct val="70000"/>
              <a:buFont typeface="Wingdings" panose="05000000000000000000" pitchFamily="2" charset="2"/>
              <a:buChar char="§"/>
              <a:defRPr sz="1600">
                <a:solidFill>
                  <a:schemeClr val="accent1"/>
                </a:solidFill>
                <a:latin typeface="Calibri" panose="020F0502020204030204" pitchFamily="34" charset="0"/>
                <a:ea typeface="MS PMincho" panose="02020600040205080304" pitchFamily="18" charset="-128"/>
              </a:defRPr>
            </a:lvl5pPr>
            <a:lvl6pPr marL="2514600" indent="-228600" eaLnBrk="0" fontAlgn="base" hangingPunct="0">
              <a:spcBef>
                <a:spcPts val="300"/>
              </a:spcBef>
              <a:spcAft>
                <a:spcPct val="0"/>
              </a:spcAft>
              <a:buClr>
                <a:schemeClr val="accent1"/>
              </a:buClr>
              <a:buSzPct val="70000"/>
              <a:buFont typeface="Wingdings" panose="05000000000000000000" pitchFamily="2" charset="2"/>
              <a:buChar char="§"/>
              <a:defRPr sz="1600">
                <a:solidFill>
                  <a:schemeClr val="accent1"/>
                </a:solidFill>
                <a:latin typeface="Calibri" panose="020F0502020204030204" pitchFamily="34" charset="0"/>
                <a:ea typeface="MS PMincho" panose="02020600040205080304" pitchFamily="18" charset="-128"/>
              </a:defRPr>
            </a:lvl6pPr>
            <a:lvl7pPr marL="2971800" indent="-228600" eaLnBrk="0" fontAlgn="base" hangingPunct="0">
              <a:spcBef>
                <a:spcPts val="300"/>
              </a:spcBef>
              <a:spcAft>
                <a:spcPct val="0"/>
              </a:spcAft>
              <a:buClr>
                <a:schemeClr val="accent1"/>
              </a:buClr>
              <a:buSzPct val="70000"/>
              <a:buFont typeface="Wingdings" panose="05000000000000000000" pitchFamily="2" charset="2"/>
              <a:buChar char="§"/>
              <a:defRPr sz="1600">
                <a:solidFill>
                  <a:schemeClr val="accent1"/>
                </a:solidFill>
                <a:latin typeface="Calibri" panose="020F0502020204030204" pitchFamily="34" charset="0"/>
                <a:ea typeface="MS PMincho" panose="02020600040205080304" pitchFamily="18" charset="-128"/>
              </a:defRPr>
            </a:lvl7pPr>
            <a:lvl8pPr marL="3429000" indent="-228600" eaLnBrk="0" fontAlgn="base" hangingPunct="0">
              <a:spcBef>
                <a:spcPts val="300"/>
              </a:spcBef>
              <a:spcAft>
                <a:spcPct val="0"/>
              </a:spcAft>
              <a:buClr>
                <a:schemeClr val="accent1"/>
              </a:buClr>
              <a:buSzPct val="70000"/>
              <a:buFont typeface="Wingdings" panose="05000000000000000000" pitchFamily="2" charset="2"/>
              <a:buChar char="§"/>
              <a:defRPr sz="1600">
                <a:solidFill>
                  <a:schemeClr val="accent1"/>
                </a:solidFill>
                <a:latin typeface="Calibri" panose="020F0502020204030204" pitchFamily="34" charset="0"/>
                <a:ea typeface="MS PMincho" panose="02020600040205080304" pitchFamily="18" charset="-128"/>
              </a:defRPr>
            </a:lvl8pPr>
            <a:lvl9pPr marL="3886200" indent="-228600" eaLnBrk="0" fontAlgn="base" hangingPunct="0">
              <a:spcBef>
                <a:spcPts val="300"/>
              </a:spcBef>
              <a:spcAft>
                <a:spcPct val="0"/>
              </a:spcAft>
              <a:buClr>
                <a:schemeClr val="accent1"/>
              </a:buClr>
              <a:buSzPct val="70000"/>
              <a:buFont typeface="Wingdings" panose="05000000000000000000" pitchFamily="2" charset="2"/>
              <a:buChar char="§"/>
              <a:defRPr sz="1600">
                <a:solidFill>
                  <a:schemeClr val="accent1"/>
                </a:solidFill>
                <a:latin typeface="Calibri" panose="020F0502020204030204" pitchFamily="34" charset="0"/>
                <a:ea typeface="MS PMincho" panose="02020600040205080304" pitchFamily="18" charset="-128"/>
              </a:defRPr>
            </a:lvl9pPr>
          </a:lstStyle>
          <a:p>
            <a:pPr>
              <a:spcBef>
                <a:spcPct val="0"/>
              </a:spcBef>
              <a:buClrTx/>
              <a:buSzTx/>
              <a:buFontTx/>
              <a:buNone/>
            </a:pPr>
            <a:fld id="{F6F039C9-9EF1-42BE-BDFB-3B83A02D63F7}" type="slidenum">
              <a:rPr lang="en-US" altLang="en-US" sz="1000" smtClean="0">
                <a:solidFill>
                  <a:schemeClr val="tx2"/>
                </a:solidFill>
                <a:latin typeface="Calibri" panose="020F0502020204030204" pitchFamily="34" charset="0"/>
              </a:rPr>
              <a:pPr>
                <a:spcBef>
                  <a:spcPct val="0"/>
                </a:spcBef>
                <a:buClrTx/>
                <a:buSzTx/>
                <a:buFontTx/>
                <a:buNone/>
              </a:pPr>
              <a:t>13</a:t>
            </a:fld>
            <a:endParaRPr lang="en-US" altLang="en-US" sz="1000" smtClean="0">
              <a:solidFill>
                <a:schemeClr val="tx2"/>
              </a:solidFill>
              <a:latin typeface="Calibri" panose="020F0502020204030204" pitchFamily="34" charset="0"/>
            </a:endParaRPr>
          </a:p>
        </p:txBody>
      </p:sp>
      <p:sp>
        <p:nvSpPr>
          <p:cNvPr id="12292" name="Rectangle 4"/>
          <p:cNvSpPr>
            <a:spLocks noChangeArrowheads="1"/>
          </p:cNvSpPr>
          <p:nvPr/>
        </p:nvSpPr>
        <p:spPr bwMode="auto">
          <a:xfrm>
            <a:off x="152400" y="1143000"/>
            <a:ext cx="8539162" cy="449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628650" lvl="1" indent="-342900" algn="just" eaLnBrk="1" hangingPunct="1">
              <a:spcBef>
                <a:spcPts val="1200"/>
              </a:spcBef>
              <a:buClr>
                <a:srgbClr val="00B050"/>
              </a:buClr>
              <a:buFont typeface="Wingdings" panose="05000000000000000000" pitchFamily="2" charset="2"/>
              <a:buChar char="v"/>
              <a:defRPr/>
            </a:pPr>
            <a:endParaRPr lang="en-US" sz="700" dirty="0" smtClean="0">
              <a:latin typeface="Times New Roman" panose="02020603050405020304" pitchFamily="18" charset="0"/>
              <a:ea typeface="Calibri" panose="020F0502020204030204" pitchFamily="34" charset="0"/>
              <a:cs typeface="Times New Roman" panose="02020603050405020304" pitchFamily="18" charset="0"/>
            </a:endParaRPr>
          </a:p>
          <a:p>
            <a:pPr marL="0" indent="0" algn="just" eaLnBrk="1" hangingPunct="1">
              <a:spcBef>
                <a:spcPts val="1200"/>
              </a:spcBef>
              <a:buClr>
                <a:srgbClr val="00B050"/>
              </a:buClr>
              <a:defRPr/>
            </a:pPr>
            <a:r>
              <a:rPr lang="en-US" sz="2000" b="1" u="sng" dirty="0" smtClean="0">
                <a:solidFill>
                  <a:srgbClr val="0000CC"/>
                </a:solidFill>
                <a:latin typeface="Times New Roman" panose="02020603050405020304" pitchFamily="18" charset="0"/>
                <a:cs typeface="Times New Roman" panose="02020603050405020304" pitchFamily="18" charset="0"/>
              </a:rPr>
              <a:t>EDPRS 3 and related Sector and Districts Development Strategies</a:t>
            </a:r>
          </a:p>
          <a:p>
            <a:pPr marL="628650" lvl="1" indent="-342900" algn="just" eaLnBrk="1" hangingPunct="1">
              <a:spcBef>
                <a:spcPts val="1200"/>
              </a:spcBef>
              <a:buClr>
                <a:srgbClr val="00B050"/>
              </a:buClr>
              <a:buFont typeface="Wingdings" panose="05000000000000000000" pitchFamily="2" charset="2"/>
              <a:buChar char="v"/>
              <a:defRPr/>
            </a:pPr>
            <a:endParaRPr lang="en-US" sz="300" dirty="0" smtClean="0">
              <a:latin typeface="Times New Roman" panose="02020603050405020304" pitchFamily="18" charset="0"/>
              <a:ea typeface="Calibri" panose="020F0502020204030204" pitchFamily="34" charset="0"/>
              <a:cs typeface="Times New Roman" panose="02020603050405020304" pitchFamily="18" charset="0"/>
            </a:endParaRPr>
          </a:p>
          <a:p>
            <a:pPr marL="628650" lvl="1" indent="-342900" algn="just">
              <a:spcBef>
                <a:spcPts val="1200"/>
              </a:spcBef>
              <a:spcAft>
                <a:spcPts val="800"/>
              </a:spcAft>
              <a:buClr>
                <a:srgbClr val="00B050"/>
              </a:buClr>
              <a:buFont typeface="Wingdings" panose="05000000000000000000" pitchFamily="2" charset="2"/>
              <a:buChar char="Ø"/>
              <a:defRPr/>
            </a:pPr>
            <a:r>
              <a:rPr lang="en-US" sz="2200" dirty="0">
                <a:latin typeface="Times New Roman" panose="02020603050405020304" pitchFamily="18" charset="0"/>
                <a:ea typeface="Calibri" panose="020F0502020204030204" pitchFamily="34" charset="0"/>
                <a:cs typeface="Times New Roman" panose="02020603050405020304" pitchFamily="18" charset="0"/>
              </a:rPr>
              <a:t>Unfinished targets of Vision 2020 identified in NLR – Catchup plan to be part of EDPRS 3</a:t>
            </a:r>
          </a:p>
          <a:p>
            <a:pPr marL="628650" lvl="1" indent="-342900" algn="just">
              <a:spcBef>
                <a:spcPts val="1200"/>
              </a:spcBef>
              <a:spcAft>
                <a:spcPts val="800"/>
              </a:spcAft>
              <a:buClr>
                <a:srgbClr val="00B050"/>
              </a:buClr>
              <a:buFont typeface="Wingdings" panose="05000000000000000000" pitchFamily="2" charset="2"/>
              <a:buChar char="Ø"/>
              <a:defRPr/>
            </a:pPr>
            <a:r>
              <a:rPr lang="en-US" sz="22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EDPRS 2 midterm Evaluation underway – Final Report expected in the week of </a:t>
            </a:r>
            <a:r>
              <a:rPr lang="en-US" sz="2200" dirty="0" smtClean="0">
                <a:latin typeface="Times New Roman" panose="02020603050405020304" pitchFamily="18" charset="0"/>
                <a:ea typeface="Calibri" panose="020F0502020204030204" pitchFamily="34" charset="0"/>
                <a:cs typeface="Times New Roman" panose="02020603050405020304" pitchFamily="18" charset="0"/>
              </a:rPr>
              <a:t>29</a:t>
            </a:r>
            <a:r>
              <a:rPr lang="en-US" sz="2200" baseline="30000" dirty="0" smtClean="0">
                <a:latin typeface="Times New Roman" panose="02020603050405020304" pitchFamily="18" charset="0"/>
                <a:ea typeface="Calibri" panose="020F0502020204030204" pitchFamily="34" charset="0"/>
                <a:cs typeface="Times New Roman" panose="02020603050405020304" pitchFamily="18" charset="0"/>
              </a:rPr>
              <a:t>th</a:t>
            </a:r>
            <a:r>
              <a:rPr lang="en-US" sz="2200" dirty="0" smtClean="0">
                <a:latin typeface="Times New Roman" panose="02020603050405020304" pitchFamily="18" charset="0"/>
                <a:ea typeface="Calibri" panose="020F0502020204030204" pitchFamily="34" charset="0"/>
                <a:cs typeface="Times New Roman" panose="02020603050405020304" pitchFamily="18" charset="0"/>
              </a:rPr>
              <a:t>  May </a:t>
            </a:r>
            <a:r>
              <a:rPr lang="en-US" sz="2200" dirty="0">
                <a:latin typeface="Times New Roman" panose="02020603050405020304" pitchFamily="18" charset="0"/>
                <a:ea typeface="Calibri" panose="020F0502020204030204" pitchFamily="34" charset="0"/>
                <a:cs typeface="Times New Roman" panose="02020603050405020304" pitchFamily="18" charset="0"/>
              </a:rPr>
              <a:t>– </a:t>
            </a:r>
            <a:r>
              <a:rPr lang="en-US" sz="2200" dirty="0" smtClean="0">
                <a:latin typeface="Times New Roman" panose="02020603050405020304" pitchFamily="18" charset="0"/>
                <a:ea typeface="Calibri" panose="020F0502020204030204" pitchFamily="34" charset="0"/>
                <a:cs typeface="Times New Roman" panose="02020603050405020304" pitchFamily="18" charset="0"/>
              </a:rPr>
              <a:t>2</a:t>
            </a:r>
            <a:r>
              <a:rPr lang="en-US" sz="2200" baseline="30000" dirty="0" smtClean="0">
                <a:latin typeface="Times New Roman" panose="02020603050405020304" pitchFamily="18" charset="0"/>
                <a:ea typeface="Calibri" panose="020F0502020204030204" pitchFamily="34" charset="0"/>
                <a:cs typeface="Times New Roman" panose="02020603050405020304" pitchFamily="18" charset="0"/>
              </a:rPr>
              <a:t>nd</a:t>
            </a:r>
            <a:r>
              <a:rPr lang="en-US" sz="2200" dirty="0" smtClean="0">
                <a:latin typeface="Times New Roman" panose="02020603050405020304" pitchFamily="18" charset="0"/>
                <a:ea typeface="Calibri" panose="020F0502020204030204" pitchFamily="34" charset="0"/>
                <a:cs typeface="Times New Roman" panose="02020603050405020304" pitchFamily="18" charset="0"/>
              </a:rPr>
              <a:t> June </a:t>
            </a:r>
            <a:r>
              <a:rPr lang="en-US" sz="2200" dirty="0">
                <a:latin typeface="Times New Roman" panose="02020603050405020304" pitchFamily="18" charset="0"/>
                <a:ea typeface="Calibri" panose="020F0502020204030204" pitchFamily="34" charset="0"/>
                <a:cs typeface="Times New Roman" panose="02020603050405020304" pitchFamily="18" charset="0"/>
              </a:rPr>
              <a:t>2017</a:t>
            </a:r>
          </a:p>
          <a:p>
            <a:pPr marL="628650" lvl="1" indent="-342900" algn="just">
              <a:spcBef>
                <a:spcPts val="1200"/>
              </a:spcBef>
              <a:spcAft>
                <a:spcPts val="800"/>
              </a:spcAft>
              <a:buClr>
                <a:srgbClr val="00B050"/>
              </a:buClr>
              <a:buFont typeface="Wingdings" panose="05000000000000000000" pitchFamily="2" charset="2"/>
              <a:buChar char="Ø"/>
              <a:defRPr/>
            </a:pPr>
            <a:r>
              <a:rPr lang="en-US" sz="22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Methodology guidelines for EDPRS 3 elaboration developed &amp; issued to Sectors &amp; Districts</a:t>
            </a:r>
          </a:p>
          <a:p>
            <a:pPr marL="628650" lvl="1" indent="-342900" algn="just">
              <a:spcBef>
                <a:spcPts val="1200"/>
              </a:spcBef>
              <a:spcAft>
                <a:spcPts val="800"/>
              </a:spcAft>
              <a:buClr>
                <a:srgbClr val="00B050"/>
              </a:buClr>
              <a:buFont typeface="Wingdings" panose="05000000000000000000" pitchFamily="2" charset="2"/>
              <a:buChar char="Ø"/>
              <a:defRPr/>
            </a:pPr>
            <a:r>
              <a:rPr lang="en-US" sz="2200" dirty="0">
                <a:latin typeface="Times New Roman" panose="02020603050405020304" pitchFamily="18" charset="0"/>
                <a:ea typeface="Calibri" panose="020F0502020204030204" pitchFamily="34" charset="0"/>
                <a:cs typeface="Times New Roman" panose="02020603050405020304" pitchFamily="18" charset="0"/>
              </a:rPr>
              <a:t>Initiated  procurement of different consultancies that will facilitate the elaboration process including the Communication Firm</a:t>
            </a:r>
          </a:p>
        </p:txBody>
      </p:sp>
    </p:spTree>
    <p:extLst>
      <p:ext uri="{BB962C8B-B14F-4D97-AF65-F5344CB8AC3E}">
        <p14:creationId xmlns:p14="http://schemas.microsoft.com/office/powerpoint/2010/main" val="20432395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bwMode="auto">
          <a:xfrm>
            <a:off x="1133475" y="120650"/>
            <a:ext cx="7696200" cy="874713"/>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compatLnSpc="1">
            <a:prstTxWarp prst="textNoShape">
              <a:avLst/>
            </a:prstTxWarp>
            <a:normAutofit/>
          </a:bodyPr>
          <a:lstStyle/>
          <a:p>
            <a:pPr algn="ctr">
              <a:defRPr/>
            </a:pPr>
            <a:r>
              <a:rPr lang="en-GB" altLang="en-US" b="1" dirty="0" smtClean="0">
                <a:solidFill>
                  <a:srgbClr val="0000CC"/>
                </a:solidFill>
                <a:latin typeface="Times New Roman" panose="02020603050405020304" pitchFamily="18" charset="0"/>
                <a:cs typeface="Times New Roman" panose="02020603050405020304" pitchFamily="18" charset="0"/>
              </a:rPr>
              <a:t>EDPRS 3 Roadmap</a:t>
            </a:r>
            <a:endParaRPr lang="en-US" altLang="en-US" b="1" dirty="0" smtClean="0">
              <a:solidFill>
                <a:srgbClr val="0000CC"/>
              </a:solidFill>
              <a:latin typeface="Times New Roman" panose="02020603050405020304" pitchFamily="18" charset="0"/>
              <a:cs typeface="Times New Roman" panose="02020603050405020304" pitchFamily="18" charset="0"/>
            </a:endParaRPr>
          </a:p>
        </p:txBody>
      </p:sp>
      <p:sp>
        <p:nvSpPr>
          <p:cNvPr id="14339" name="Slide Number Placeholder 2"/>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2"/>
              </a:buClr>
              <a:buSzPct val="76000"/>
              <a:buFont typeface="Wingdings 3" panose="05040102010807070707" pitchFamily="18" charset="2"/>
              <a:buChar char=""/>
              <a:defRPr sz="2400">
                <a:solidFill>
                  <a:schemeClr val="tx1"/>
                </a:solidFill>
                <a:latin typeface="Arial" panose="020B0604020202020204" pitchFamily="34" charset="0"/>
                <a:ea typeface="MS PMincho" panose="02020600040205080304" pitchFamily="18" charset="-128"/>
                <a:cs typeface="Arial" panose="020B0604020202020204" pitchFamily="34" charset="0"/>
              </a:defRPr>
            </a:lvl1pPr>
            <a:lvl2pPr marL="742950" indent="-285750">
              <a:spcBef>
                <a:spcPts val="500"/>
              </a:spcBef>
              <a:buClr>
                <a:schemeClr val="accent2"/>
              </a:buClr>
              <a:buSzPct val="100000"/>
              <a:buFont typeface="Lucida Grande"/>
              <a:buChar char="-"/>
              <a:defRPr sz="2400">
                <a:solidFill>
                  <a:schemeClr val="accent2"/>
                </a:solidFill>
                <a:latin typeface="Arial" panose="020B0604020202020204" pitchFamily="34" charset="0"/>
                <a:ea typeface="MS PMincho" panose="02020600040205080304" pitchFamily="18" charset="-128"/>
                <a:cs typeface="Arial" panose="020B0604020202020204" pitchFamily="34" charset="0"/>
              </a:defRPr>
            </a:lvl2pPr>
            <a:lvl3pPr marL="1143000" indent="-228600">
              <a:spcBef>
                <a:spcPts val="500"/>
              </a:spcBef>
              <a:buClr>
                <a:srgbClr val="0084B4"/>
              </a:buClr>
              <a:buSzPct val="76000"/>
              <a:buFont typeface="Wingdings 3" panose="05040102010807070707" pitchFamily="18" charset="2"/>
              <a:buChar char=""/>
              <a:defRPr sz="2000">
                <a:solidFill>
                  <a:srgbClr val="0084B4"/>
                </a:solidFill>
                <a:latin typeface="Arial" panose="020B0604020202020204" pitchFamily="34" charset="0"/>
                <a:ea typeface="MS PMincho" panose="02020600040205080304" pitchFamily="18" charset="-128"/>
                <a:cs typeface="Arial" panose="020B0604020202020204" pitchFamily="34" charset="0"/>
              </a:defRPr>
            </a:lvl3pPr>
            <a:lvl4pPr marL="1600200" indent="-228600">
              <a:spcBef>
                <a:spcPts val="400"/>
              </a:spcBef>
              <a:buClr>
                <a:srgbClr val="23A900"/>
              </a:buClr>
              <a:buSzPct val="70000"/>
              <a:buFont typeface="Wingdings" panose="05000000000000000000" pitchFamily="2" charset="2"/>
              <a:buChar char="§"/>
              <a:defRPr sz="2000">
                <a:solidFill>
                  <a:schemeClr val="accent1"/>
                </a:solidFill>
                <a:latin typeface="Calibri" panose="020F0502020204030204" pitchFamily="34" charset="0"/>
                <a:ea typeface="MS PMincho" panose="02020600040205080304" pitchFamily="18" charset="-128"/>
              </a:defRPr>
            </a:lvl4pPr>
            <a:lvl5pPr marL="2057400" indent="-228600">
              <a:spcBef>
                <a:spcPts val="300"/>
              </a:spcBef>
              <a:buClr>
                <a:schemeClr val="accent1"/>
              </a:buClr>
              <a:buSzPct val="70000"/>
              <a:buFont typeface="Wingdings" panose="05000000000000000000" pitchFamily="2" charset="2"/>
              <a:buChar char="§"/>
              <a:defRPr sz="1600">
                <a:solidFill>
                  <a:schemeClr val="accent1"/>
                </a:solidFill>
                <a:latin typeface="Calibri" panose="020F0502020204030204" pitchFamily="34" charset="0"/>
                <a:ea typeface="MS PMincho" panose="02020600040205080304" pitchFamily="18" charset="-128"/>
              </a:defRPr>
            </a:lvl5pPr>
            <a:lvl6pPr marL="2514600" indent="-228600" eaLnBrk="0" fontAlgn="base" hangingPunct="0">
              <a:spcBef>
                <a:spcPts val="300"/>
              </a:spcBef>
              <a:spcAft>
                <a:spcPct val="0"/>
              </a:spcAft>
              <a:buClr>
                <a:schemeClr val="accent1"/>
              </a:buClr>
              <a:buSzPct val="70000"/>
              <a:buFont typeface="Wingdings" panose="05000000000000000000" pitchFamily="2" charset="2"/>
              <a:buChar char="§"/>
              <a:defRPr sz="1600">
                <a:solidFill>
                  <a:schemeClr val="accent1"/>
                </a:solidFill>
                <a:latin typeface="Calibri" panose="020F0502020204030204" pitchFamily="34" charset="0"/>
                <a:ea typeface="MS PMincho" panose="02020600040205080304" pitchFamily="18" charset="-128"/>
              </a:defRPr>
            </a:lvl6pPr>
            <a:lvl7pPr marL="2971800" indent="-228600" eaLnBrk="0" fontAlgn="base" hangingPunct="0">
              <a:spcBef>
                <a:spcPts val="300"/>
              </a:spcBef>
              <a:spcAft>
                <a:spcPct val="0"/>
              </a:spcAft>
              <a:buClr>
                <a:schemeClr val="accent1"/>
              </a:buClr>
              <a:buSzPct val="70000"/>
              <a:buFont typeface="Wingdings" panose="05000000000000000000" pitchFamily="2" charset="2"/>
              <a:buChar char="§"/>
              <a:defRPr sz="1600">
                <a:solidFill>
                  <a:schemeClr val="accent1"/>
                </a:solidFill>
                <a:latin typeface="Calibri" panose="020F0502020204030204" pitchFamily="34" charset="0"/>
                <a:ea typeface="MS PMincho" panose="02020600040205080304" pitchFamily="18" charset="-128"/>
              </a:defRPr>
            </a:lvl7pPr>
            <a:lvl8pPr marL="3429000" indent="-228600" eaLnBrk="0" fontAlgn="base" hangingPunct="0">
              <a:spcBef>
                <a:spcPts val="300"/>
              </a:spcBef>
              <a:spcAft>
                <a:spcPct val="0"/>
              </a:spcAft>
              <a:buClr>
                <a:schemeClr val="accent1"/>
              </a:buClr>
              <a:buSzPct val="70000"/>
              <a:buFont typeface="Wingdings" panose="05000000000000000000" pitchFamily="2" charset="2"/>
              <a:buChar char="§"/>
              <a:defRPr sz="1600">
                <a:solidFill>
                  <a:schemeClr val="accent1"/>
                </a:solidFill>
                <a:latin typeface="Calibri" panose="020F0502020204030204" pitchFamily="34" charset="0"/>
                <a:ea typeface="MS PMincho" panose="02020600040205080304" pitchFamily="18" charset="-128"/>
              </a:defRPr>
            </a:lvl8pPr>
            <a:lvl9pPr marL="3886200" indent="-228600" eaLnBrk="0" fontAlgn="base" hangingPunct="0">
              <a:spcBef>
                <a:spcPts val="300"/>
              </a:spcBef>
              <a:spcAft>
                <a:spcPct val="0"/>
              </a:spcAft>
              <a:buClr>
                <a:schemeClr val="accent1"/>
              </a:buClr>
              <a:buSzPct val="70000"/>
              <a:buFont typeface="Wingdings" panose="05000000000000000000" pitchFamily="2" charset="2"/>
              <a:buChar char="§"/>
              <a:defRPr sz="1600">
                <a:solidFill>
                  <a:schemeClr val="accent1"/>
                </a:solidFill>
                <a:latin typeface="Calibri" panose="020F0502020204030204" pitchFamily="34" charset="0"/>
                <a:ea typeface="MS PMincho" panose="02020600040205080304" pitchFamily="18" charset="-128"/>
              </a:defRPr>
            </a:lvl9pPr>
          </a:lstStyle>
          <a:p>
            <a:pPr>
              <a:spcBef>
                <a:spcPct val="0"/>
              </a:spcBef>
              <a:buClrTx/>
              <a:buSzTx/>
              <a:buFontTx/>
              <a:buNone/>
            </a:pPr>
            <a:fld id="{1E8594B2-ED4E-49E0-A5F4-F64B0F8E007A}" type="slidenum">
              <a:rPr lang="en-US" altLang="en-US" sz="1000" smtClean="0">
                <a:solidFill>
                  <a:schemeClr val="tx2"/>
                </a:solidFill>
                <a:latin typeface="Calibri" panose="020F0502020204030204" pitchFamily="34" charset="0"/>
              </a:rPr>
              <a:pPr>
                <a:spcBef>
                  <a:spcPct val="0"/>
                </a:spcBef>
                <a:buClrTx/>
                <a:buSzTx/>
                <a:buFontTx/>
                <a:buNone/>
              </a:pPr>
              <a:t>14</a:t>
            </a:fld>
            <a:endParaRPr lang="en-US" altLang="en-US" sz="1000" smtClean="0">
              <a:solidFill>
                <a:schemeClr val="tx2"/>
              </a:solidFill>
              <a:latin typeface="Calibri" panose="020F0502020204030204" pitchFamily="34" charset="0"/>
            </a:endParaRPr>
          </a:p>
        </p:txBody>
      </p:sp>
      <p:sp>
        <p:nvSpPr>
          <p:cNvPr id="12292" name="Rectangle 4"/>
          <p:cNvSpPr>
            <a:spLocks noChangeArrowheads="1"/>
          </p:cNvSpPr>
          <p:nvPr/>
        </p:nvSpPr>
        <p:spPr bwMode="auto">
          <a:xfrm>
            <a:off x="290513" y="1143000"/>
            <a:ext cx="8539162" cy="541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indent="0" algn="just" eaLnBrk="1" hangingPunct="1">
              <a:spcBef>
                <a:spcPts val="1200"/>
              </a:spcBef>
              <a:buClr>
                <a:srgbClr val="00B050"/>
              </a:buClr>
              <a:defRPr/>
            </a:pPr>
            <a:r>
              <a:rPr lang="en-GB" altLang="en-US" sz="2000" b="1" u="sng" dirty="0" smtClean="0">
                <a:solidFill>
                  <a:srgbClr val="0000CC"/>
                </a:solidFill>
                <a:latin typeface="Times New Roman" panose="02020603050405020304" pitchFamily="18" charset="0"/>
                <a:cs typeface="Times New Roman" panose="02020603050405020304" pitchFamily="18" charset="0"/>
              </a:rPr>
              <a:t>Summary Roadmap for Key Deliverables</a:t>
            </a:r>
          </a:p>
          <a:p>
            <a:pPr marL="628650" lvl="1" indent="-342900" algn="just" eaLnBrk="1" hangingPunct="1">
              <a:spcBef>
                <a:spcPts val="1200"/>
              </a:spcBef>
              <a:buClr>
                <a:srgbClr val="00B050"/>
              </a:buClr>
              <a:buFont typeface="Wingdings" panose="05000000000000000000" pitchFamily="2" charset="2"/>
              <a:buChar char="v"/>
              <a:defRPr/>
            </a:pPr>
            <a:r>
              <a:rPr lang="en-US" sz="22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Communication campaign  for EDPRS 3– to be conducted in June 2017</a:t>
            </a:r>
          </a:p>
          <a:p>
            <a:pPr marL="628650" lvl="1" indent="-342900" algn="just" eaLnBrk="1" hangingPunct="1">
              <a:spcBef>
                <a:spcPts val="1200"/>
              </a:spcBef>
              <a:buClr>
                <a:srgbClr val="00B050"/>
              </a:buClr>
              <a:buFont typeface="Wingdings" panose="05000000000000000000" pitchFamily="2" charset="2"/>
              <a:buChar char="v"/>
              <a:defRPr/>
            </a:pPr>
            <a:endParaRPr lang="en-US" sz="1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endParaRPr>
          </a:p>
          <a:p>
            <a:pPr marL="628650" lvl="1" indent="-342900" algn="just" eaLnBrk="1" hangingPunct="1">
              <a:spcBef>
                <a:spcPts val="1200"/>
              </a:spcBef>
              <a:buClr>
                <a:srgbClr val="00B050"/>
              </a:buClr>
              <a:buFont typeface="Wingdings" panose="05000000000000000000" pitchFamily="2" charset="2"/>
              <a:buChar char="v"/>
              <a:defRPr/>
            </a:pPr>
            <a:r>
              <a:rPr lang="en-US" sz="2200" dirty="0" smtClean="0">
                <a:latin typeface="Times New Roman" panose="02020603050405020304" pitchFamily="18" charset="0"/>
                <a:ea typeface="Calibri" panose="020F0502020204030204" pitchFamily="34" charset="0"/>
                <a:cs typeface="Times New Roman" panose="02020603050405020304" pitchFamily="18" charset="0"/>
              </a:rPr>
              <a:t>Sectors submission of draft priorities, interventions and M&amp;E matrix (including targets for Vision 2050, SDGs, EDPRS 3) – May – June 2017</a:t>
            </a:r>
          </a:p>
          <a:p>
            <a:pPr marL="628650" lvl="1" indent="-342900" algn="just" eaLnBrk="1" hangingPunct="1">
              <a:spcBef>
                <a:spcPts val="1200"/>
              </a:spcBef>
              <a:buClr>
                <a:srgbClr val="00B050"/>
              </a:buClr>
              <a:buFont typeface="Wingdings" panose="05000000000000000000" pitchFamily="2" charset="2"/>
              <a:buChar char="v"/>
              <a:defRPr/>
            </a:pPr>
            <a:endParaRPr lang="en-US" sz="1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endParaRPr>
          </a:p>
          <a:p>
            <a:pPr marL="628650" lvl="1" indent="-342900" algn="just" eaLnBrk="1" hangingPunct="1">
              <a:spcBef>
                <a:spcPts val="1200"/>
              </a:spcBef>
              <a:buClr>
                <a:srgbClr val="00B050"/>
              </a:buClr>
              <a:buFont typeface="Wingdings" panose="05000000000000000000" pitchFamily="2" charset="2"/>
              <a:buChar char="v"/>
              <a:defRPr/>
            </a:pPr>
            <a:r>
              <a:rPr lang="en-US" sz="22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1</a:t>
            </a:r>
            <a:r>
              <a:rPr lang="en-US" sz="2200" baseline="300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st</a:t>
            </a:r>
            <a:r>
              <a:rPr lang="en-US" sz="22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 Draft EDPRS 3-  July 2017</a:t>
            </a:r>
          </a:p>
          <a:p>
            <a:pPr marL="628650" lvl="1" indent="-342900" algn="just" eaLnBrk="1" hangingPunct="1">
              <a:spcBef>
                <a:spcPts val="1200"/>
              </a:spcBef>
              <a:buClr>
                <a:srgbClr val="00B050"/>
              </a:buClr>
              <a:buFont typeface="Wingdings" panose="05000000000000000000" pitchFamily="2" charset="2"/>
              <a:buChar char="v"/>
              <a:defRPr/>
            </a:pPr>
            <a:endParaRPr lang="en-US" sz="1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endParaRPr>
          </a:p>
          <a:p>
            <a:pPr marL="628650" lvl="1" indent="-342900" algn="just" eaLnBrk="1" hangingPunct="1">
              <a:spcBef>
                <a:spcPts val="1200"/>
              </a:spcBef>
              <a:buClr>
                <a:srgbClr val="00B050"/>
              </a:buClr>
              <a:buFont typeface="Wingdings" panose="05000000000000000000" pitchFamily="2" charset="2"/>
              <a:buChar char="v"/>
              <a:defRPr/>
            </a:pPr>
            <a:r>
              <a:rPr lang="en-US" sz="22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2</a:t>
            </a:r>
            <a:r>
              <a:rPr lang="en-US" sz="2200" baseline="300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nd</a:t>
            </a:r>
            <a:r>
              <a:rPr lang="en-US" sz="22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 Draft EDPRS 3-  August 2017</a:t>
            </a:r>
          </a:p>
          <a:p>
            <a:pPr marL="628650" lvl="1" indent="-342900" algn="just" eaLnBrk="1" hangingPunct="1">
              <a:spcBef>
                <a:spcPts val="1200"/>
              </a:spcBef>
              <a:buClr>
                <a:srgbClr val="00B050"/>
              </a:buClr>
              <a:buFont typeface="Wingdings" panose="05000000000000000000" pitchFamily="2" charset="2"/>
              <a:buChar char="v"/>
              <a:defRPr/>
            </a:pPr>
            <a:endParaRPr lang="en-US" sz="1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endParaRPr>
          </a:p>
          <a:p>
            <a:pPr marL="628650" lvl="1" indent="-342900" algn="just" eaLnBrk="1" hangingPunct="1">
              <a:spcBef>
                <a:spcPts val="1200"/>
              </a:spcBef>
              <a:buClr>
                <a:srgbClr val="00B050"/>
              </a:buClr>
              <a:buFont typeface="Wingdings" panose="05000000000000000000" pitchFamily="2" charset="2"/>
              <a:buChar char="v"/>
              <a:defRPr/>
            </a:pPr>
            <a:r>
              <a:rPr lang="en-US" sz="22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Final 7YGP Document- September 2017</a:t>
            </a:r>
          </a:p>
          <a:p>
            <a:pPr marL="628650" lvl="1" indent="-342900" algn="just" eaLnBrk="1" hangingPunct="1">
              <a:spcBef>
                <a:spcPts val="1200"/>
              </a:spcBef>
              <a:buClr>
                <a:srgbClr val="00B050"/>
              </a:buClr>
              <a:buFont typeface="Wingdings" panose="05000000000000000000" pitchFamily="2" charset="2"/>
              <a:buChar char="v"/>
              <a:defRPr/>
            </a:pPr>
            <a:endParaRPr lang="en-US" sz="1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endParaRPr>
          </a:p>
          <a:p>
            <a:pPr marL="628650" lvl="1" indent="-342900" algn="just" eaLnBrk="1" hangingPunct="1">
              <a:spcBef>
                <a:spcPts val="1200"/>
              </a:spcBef>
              <a:buClr>
                <a:srgbClr val="00B050"/>
              </a:buClr>
              <a:buFont typeface="Wingdings" panose="05000000000000000000" pitchFamily="2" charset="2"/>
              <a:buChar char="v"/>
              <a:defRPr/>
            </a:pPr>
            <a:r>
              <a:rPr lang="en-US" sz="22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Final document EDPRS 3 -  November 2017</a:t>
            </a:r>
          </a:p>
        </p:txBody>
      </p:sp>
    </p:spTree>
    <p:extLst>
      <p:ext uri="{BB962C8B-B14F-4D97-AF65-F5344CB8AC3E}">
        <p14:creationId xmlns:p14="http://schemas.microsoft.com/office/powerpoint/2010/main" val="176634282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1020" y="90391"/>
            <a:ext cx="7642187" cy="890337"/>
          </a:xfrm>
        </p:spPr>
        <p:txBody>
          <a:bodyPr vert="horz" lIns="91440" tIns="45720" rIns="91440" bIns="45720" rtlCol="0" anchor="ctr">
            <a:noAutofit/>
          </a:bodyPr>
          <a:lstStyle/>
          <a:p>
            <a:r>
              <a:rPr lang="en-US" sz="3200" dirty="0" smtClean="0">
                <a:solidFill>
                  <a:srgbClr val="0000CC"/>
                </a:solidFill>
                <a:latin typeface="Times New Roman" panose="02020603050405020304" pitchFamily="18" charset="0"/>
                <a:ea typeface="+mn-ea"/>
                <a:cs typeface="Times New Roman" panose="02020603050405020304" pitchFamily="18" charset="0"/>
              </a:rPr>
              <a:t>EDPRS </a:t>
            </a:r>
            <a:r>
              <a:rPr lang="en-US" sz="3200" dirty="0">
                <a:solidFill>
                  <a:srgbClr val="0000CC"/>
                </a:solidFill>
                <a:latin typeface="Times New Roman" panose="02020603050405020304" pitchFamily="18" charset="0"/>
                <a:ea typeface="+mn-ea"/>
                <a:cs typeface="Times New Roman" panose="02020603050405020304" pitchFamily="18" charset="0"/>
              </a:rPr>
              <a:t>3 Summary </a:t>
            </a:r>
            <a:r>
              <a:rPr lang="en-US" sz="3200" dirty="0" smtClean="0">
                <a:solidFill>
                  <a:srgbClr val="0000CC"/>
                </a:solidFill>
                <a:latin typeface="Times New Roman" panose="02020603050405020304" pitchFamily="18" charset="0"/>
                <a:ea typeface="+mn-ea"/>
                <a:cs typeface="Times New Roman" panose="02020603050405020304" pitchFamily="18" charset="0"/>
              </a:rPr>
              <a:t>Roadmap</a:t>
            </a:r>
            <a:endParaRPr lang="en-US" sz="3200" dirty="0">
              <a:solidFill>
                <a:srgbClr val="FF0000"/>
              </a:solidFill>
              <a:latin typeface="Times New Roman" panose="02020603050405020304" pitchFamily="18" charset="0"/>
              <a:ea typeface="+mn-ea"/>
              <a:cs typeface="Times New Roman" panose="02020603050405020304" pitchFamily="18" charset="0"/>
            </a:endParaRPr>
          </a:p>
        </p:txBody>
      </p:sp>
      <p:sp>
        <p:nvSpPr>
          <p:cNvPr id="4" name="Slide Number Placeholder 3"/>
          <p:cNvSpPr>
            <a:spLocks noGrp="1"/>
          </p:cNvSpPr>
          <p:nvPr>
            <p:ph type="sldNum" sz="quarter" idx="11"/>
          </p:nvPr>
        </p:nvSpPr>
        <p:spPr/>
        <p:txBody>
          <a:bodyPr/>
          <a:lstStyle/>
          <a:p>
            <a:pPr>
              <a:defRPr/>
            </a:pPr>
            <a:fld id="{D7532DAD-2E9E-4B68-8B2A-8B3868FF4742}" type="slidenum">
              <a:rPr lang="en-GB" smtClean="0"/>
              <a:pPr>
                <a:defRPr/>
              </a:pPr>
              <a:t>15</a:t>
            </a:fld>
            <a:endParaRPr lang="en-GB" dirty="0"/>
          </a:p>
        </p:txBody>
      </p:sp>
      <p:graphicFrame>
        <p:nvGraphicFramePr>
          <p:cNvPr id="5" name="Diagram 4"/>
          <p:cNvGraphicFramePr/>
          <p:nvPr>
            <p:extLst/>
          </p:nvPr>
        </p:nvGraphicFramePr>
        <p:xfrm>
          <a:off x="571500" y="1822450"/>
          <a:ext cx="8572500" cy="41211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Rectangle 10"/>
          <p:cNvSpPr/>
          <p:nvPr/>
        </p:nvSpPr>
        <p:spPr>
          <a:xfrm>
            <a:off x="1192630" y="3398484"/>
            <a:ext cx="1436270" cy="457200"/>
          </a:xfrm>
          <a:prstGeom prst="rect">
            <a:avLst/>
          </a:prstGeom>
          <a:solidFill>
            <a:schemeClr val="tx1">
              <a:lumMod val="85000"/>
              <a:lumOff val="1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latin typeface="Trebuchet MS" panose="020B0603020202020204" pitchFamily="34" charset="0"/>
              </a:rPr>
              <a:t>January –September 2017</a:t>
            </a:r>
          </a:p>
        </p:txBody>
      </p:sp>
      <p:sp>
        <p:nvSpPr>
          <p:cNvPr id="12" name="Rectangle 11"/>
          <p:cNvSpPr/>
          <p:nvPr/>
        </p:nvSpPr>
        <p:spPr>
          <a:xfrm>
            <a:off x="2771180" y="2735960"/>
            <a:ext cx="1058465" cy="364774"/>
          </a:xfrm>
          <a:prstGeom prst="rect">
            <a:avLst/>
          </a:prstGeom>
          <a:solidFill>
            <a:schemeClr val="tx1">
              <a:lumMod val="85000"/>
              <a:lumOff val="1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smtClean="0">
                <a:latin typeface="Trebuchet MS" panose="020B0603020202020204" pitchFamily="34" charset="0"/>
              </a:rPr>
              <a:t>March to May </a:t>
            </a:r>
            <a:r>
              <a:rPr lang="en-US" sz="1350" dirty="0">
                <a:latin typeface="Trebuchet MS" panose="020B0603020202020204" pitchFamily="34" charset="0"/>
              </a:rPr>
              <a:t>2017</a:t>
            </a:r>
          </a:p>
        </p:txBody>
      </p:sp>
      <p:sp>
        <p:nvSpPr>
          <p:cNvPr id="13" name="Rectangle 12"/>
          <p:cNvSpPr/>
          <p:nvPr/>
        </p:nvSpPr>
        <p:spPr>
          <a:xfrm>
            <a:off x="4037714" y="2278760"/>
            <a:ext cx="914400" cy="457200"/>
          </a:xfrm>
          <a:prstGeom prst="rect">
            <a:avLst/>
          </a:prstGeom>
          <a:solidFill>
            <a:schemeClr val="tx1">
              <a:lumMod val="85000"/>
              <a:lumOff val="1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smtClean="0">
                <a:latin typeface="Trebuchet MS" panose="020B0603020202020204" pitchFamily="34" charset="0"/>
              </a:rPr>
              <a:t>June </a:t>
            </a:r>
            <a:r>
              <a:rPr lang="en-US" sz="1350" dirty="0">
                <a:latin typeface="Trebuchet MS" panose="020B0603020202020204" pitchFamily="34" charset="0"/>
              </a:rPr>
              <a:t>2017</a:t>
            </a:r>
          </a:p>
        </p:txBody>
      </p:sp>
      <p:sp>
        <p:nvSpPr>
          <p:cNvPr id="14" name="Rectangle 13"/>
          <p:cNvSpPr/>
          <p:nvPr/>
        </p:nvSpPr>
        <p:spPr>
          <a:xfrm>
            <a:off x="5160184" y="1891266"/>
            <a:ext cx="974803" cy="457200"/>
          </a:xfrm>
          <a:prstGeom prst="rect">
            <a:avLst/>
          </a:prstGeom>
          <a:solidFill>
            <a:schemeClr val="tx1">
              <a:lumMod val="85000"/>
              <a:lumOff val="1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smtClean="0">
                <a:latin typeface="Trebuchet MS" panose="020B0603020202020204" pitchFamily="34" charset="0"/>
              </a:rPr>
              <a:t>July </a:t>
            </a:r>
            <a:r>
              <a:rPr lang="en-US" sz="1350" dirty="0">
                <a:latin typeface="Trebuchet MS" panose="020B0603020202020204" pitchFamily="34" charset="0"/>
              </a:rPr>
              <a:t>2017</a:t>
            </a:r>
          </a:p>
        </p:txBody>
      </p:sp>
      <p:sp>
        <p:nvSpPr>
          <p:cNvPr id="15" name="Rectangle 14"/>
          <p:cNvSpPr/>
          <p:nvPr/>
        </p:nvSpPr>
        <p:spPr>
          <a:xfrm>
            <a:off x="6343650" y="1827901"/>
            <a:ext cx="928184" cy="457200"/>
          </a:xfrm>
          <a:prstGeom prst="rect">
            <a:avLst/>
          </a:prstGeom>
          <a:solidFill>
            <a:schemeClr val="tx1">
              <a:lumMod val="85000"/>
              <a:lumOff val="1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smtClean="0">
                <a:latin typeface="Trebuchet MS" panose="020B0603020202020204" pitchFamily="34" charset="0"/>
              </a:rPr>
              <a:t>August </a:t>
            </a:r>
            <a:r>
              <a:rPr lang="en-US" sz="1350" dirty="0">
                <a:latin typeface="Trebuchet MS" panose="020B0603020202020204" pitchFamily="34" charset="0"/>
              </a:rPr>
              <a:t>2017</a:t>
            </a:r>
          </a:p>
        </p:txBody>
      </p:sp>
      <p:sp>
        <p:nvSpPr>
          <p:cNvPr id="16" name="Rectangle 15"/>
          <p:cNvSpPr/>
          <p:nvPr/>
        </p:nvSpPr>
        <p:spPr>
          <a:xfrm>
            <a:off x="7543800" y="1675957"/>
            <a:ext cx="1347677" cy="381443"/>
          </a:xfrm>
          <a:prstGeom prst="rect">
            <a:avLst/>
          </a:prstGeom>
          <a:solidFill>
            <a:schemeClr val="tx1">
              <a:lumMod val="85000"/>
              <a:lumOff val="1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smtClean="0">
                <a:latin typeface="Trebuchet MS" panose="020B0603020202020204" pitchFamily="34" charset="0"/>
              </a:rPr>
              <a:t>November </a:t>
            </a:r>
            <a:r>
              <a:rPr lang="en-US" sz="1350" dirty="0">
                <a:latin typeface="Trebuchet MS" panose="020B0603020202020204" pitchFamily="34" charset="0"/>
              </a:rPr>
              <a:t>2017</a:t>
            </a:r>
          </a:p>
        </p:txBody>
      </p:sp>
      <p:pic>
        <p:nvPicPr>
          <p:cNvPr id="1029"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57367" y="3028951"/>
            <a:ext cx="414683" cy="4146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1"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590705" y="2531429"/>
            <a:ext cx="420291" cy="4202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2"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759988" y="2290418"/>
            <a:ext cx="482024" cy="482022"/>
          </a:xfrm>
          <a:prstGeom prst="rect">
            <a:avLst/>
          </a:prstGeom>
          <a:solidFill>
            <a:schemeClr val="tx2">
              <a:lumMod val="20000"/>
              <a:lumOff val="80000"/>
            </a:schemeClr>
          </a:solidFill>
          <a:ln>
            <a:noFill/>
          </a:ln>
          <a:effectLst/>
        </p:spPr>
      </p:pic>
      <p:grpSp>
        <p:nvGrpSpPr>
          <p:cNvPr id="22" name="Group 21"/>
          <p:cNvGrpSpPr/>
          <p:nvPr/>
        </p:nvGrpSpPr>
        <p:grpSpPr>
          <a:xfrm>
            <a:off x="6138974" y="3100734"/>
            <a:ext cx="1232019" cy="1215032"/>
            <a:chOff x="9067804" y="1703213"/>
            <a:chExt cx="2080768" cy="1688926"/>
          </a:xfrm>
        </p:grpSpPr>
        <p:sp>
          <p:nvSpPr>
            <p:cNvPr id="23" name="Rectangle 22"/>
            <p:cNvSpPr/>
            <p:nvPr/>
          </p:nvSpPr>
          <p:spPr>
            <a:xfrm>
              <a:off x="9067804" y="1703213"/>
              <a:ext cx="2080768" cy="1688926"/>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24" name="Rectangle 23"/>
            <p:cNvSpPr/>
            <p:nvPr/>
          </p:nvSpPr>
          <p:spPr>
            <a:xfrm>
              <a:off x="9067804" y="1703213"/>
              <a:ext cx="2080768" cy="1688926"/>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223957" tIns="0" rIns="0" bIns="0" numCol="1" spcCol="1270" anchor="t" anchorCtr="0">
              <a:noAutofit/>
            </a:bodyPr>
            <a:lstStyle/>
            <a:p>
              <a:pPr defTabSz="900113">
                <a:lnSpc>
                  <a:spcPct val="90000"/>
                </a:lnSpc>
                <a:spcBef>
                  <a:spcPct val="0"/>
                </a:spcBef>
                <a:spcAft>
                  <a:spcPct val="35000"/>
                </a:spcAft>
              </a:pPr>
              <a:endParaRPr lang="en-US" sz="2025" dirty="0"/>
            </a:p>
          </p:txBody>
        </p:sp>
      </p:grpSp>
      <p:grpSp>
        <p:nvGrpSpPr>
          <p:cNvPr id="25" name="Group 24"/>
          <p:cNvGrpSpPr/>
          <p:nvPr/>
        </p:nvGrpSpPr>
        <p:grpSpPr>
          <a:xfrm>
            <a:off x="6188761" y="3734142"/>
            <a:ext cx="1234810" cy="1041595"/>
            <a:chOff x="9346760" y="1889107"/>
            <a:chExt cx="1646413" cy="1388793"/>
          </a:xfrm>
        </p:grpSpPr>
        <p:sp>
          <p:nvSpPr>
            <p:cNvPr id="26" name="Rectangle 25"/>
            <p:cNvSpPr/>
            <p:nvPr/>
          </p:nvSpPr>
          <p:spPr>
            <a:xfrm>
              <a:off x="9346760" y="1889107"/>
              <a:ext cx="1646413" cy="1388793"/>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27" name="Rectangle 26"/>
            <p:cNvSpPr/>
            <p:nvPr/>
          </p:nvSpPr>
          <p:spPr>
            <a:xfrm>
              <a:off x="9346760" y="1889107"/>
              <a:ext cx="1646413" cy="1388793"/>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227106" tIns="0" rIns="0" bIns="0" numCol="1" spcCol="1270" anchor="t" anchorCtr="0">
              <a:noAutofit/>
            </a:bodyPr>
            <a:lstStyle/>
            <a:p>
              <a:pPr defTabSz="666750">
                <a:lnSpc>
                  <a:spcPct val="90000"/>
                </a:lnSpc>
                <a:spcBef>
                  <a:spcPct val="0"/>
                </a:spcBef>
                <a:spcAft>
                  <a:spcPct val="35000"/>
                </a:spcAft>
              </a:pPr>
              <a:endParaRPr lang="en-US" sz="1500" dirty="0"/>
            </a:p>
          </p:txBody>
        </p:sp>
      </p:grpSp>
      <p:sp>
        <p:nvSpPr>
          <p:cNvPr id="7" name="Rectangle 6"/>
          <p:cNvSpPr/>
          <p:nvPr/>
        </p:nvSpPr>
        <p:spPr>
          <a:xfrm>
            <a:off x="6400800" y="3496809"/>
            <a:ext cx="1339564" cy="1200329"/>
          </a:xfrm>
          <a:prstGeom prst="rect">
            <a:avLst/>
          </a:prstGeom>
        </p:spPr>
        <p:txBody>
          <a:bodyPr wrap="square">
            <a:spAutoFit/>
          </a:bodyPr>
          <a:lstStyle/>
          <a:p>
            <a:pPr lvl="0"/>
            <a:r>
              <a:rPr lang="en-US" sz="1600" b="1" kern="0" dirty="0" smtClean="0">
                <a:solidFill>
                  <a:sysClr val="windowText" lastClr="000000"/>
                </a:solidFill>
                <a:latin typeface="Trebuchet MS" panose="020B0603020202020204" pitchFamily="34" charset="0"/>
              </a:rPr>
              <a:t>2</a:t>
            </a:r>
            <a:r>
              <a:rPr lang="en-US" sz="1600" b="1" kern="0" baseline="30000" dirty="0" smtClean="0">
                <a:solidFill>
                  <a:sysClr val="windowText" lastClr="000000"/>
                </a:solidFill>
                <a:latin typeface="Trebuchet MS" panose="020B0603020202020204" pitchFamily="34" charset="0"/>
              </a:rPr>
              <a:t>nd</a:t>
            </a:r>
            <a:r>
              <a:rPr lang="en-US" sz="1600" b="1" kern="0" dirty="0" smtClean="0">
                <a:solidFill>
                  <a:sysClr val="windowText" lastClr="000000"/>
                </a:solidFill>
                <a:latin typeface="Trebuchet MS" panose="020B0603020202020204" pitchFamily="34" charset="0"/>
              </a:rPr>
              <a:t>  </a:t>
            </a:r>
            <a:r>
              <a:rPr lang="en-US" sz="1600" b="1" kern="0" dirty="0">
                <a:solidFill>
                  <a:sysClr val="windowText" lastClr="000000"/>
                </a:solidFill>
                <a:latin typeface="Trebuchet MS" panose="020B0603020202020204" pitchFamily="34" charset="0"/>
              </a:rPr>
              <a:t>Draft EDPRS 3 &amp; Vision 2050</a:t>
            </a:r>
          </a:p>
          <a:p>
            <a:endParaRPr lang="en-US" sz="1200" b="1" dirty="0">
              <a:latin typeface="Trebuchet MS" panose="020B0603020202020204" pitchFamily="34" charset="0"/>
            </a:endParaRPr>
          </a:p>
          <a:p>
            <a:endParaRPr lang="en-US" sz="1200" b="1" dirty="0">
              <a:latin typeface="Trebuchet MS" panose="020B0603020202020204" pitchFamily="34" charset="0"/>
            </a:endParaRPr>
          </a:p>
        </p:txBody>
      </p:sp>
      <p:sp>
        <p:nvSpPr>
          <p:cNvPr id="9" name="TextBox 8"/>
          <p:cNvSpPr txBox="1"/>
          <p:nvPr/>
        </p:nvSpPr>
        <p:spPr>
          <a:xfrm>
            <a:off x="4344591" y="3943351"/>
            <a:ext cx="913210" cy="1384995"/>
          </a:xfrm>
          <a:prstGeom prst="rect">
            <a:avLst/>
          </a:prstGeom>
          <a:noFill/>
        </p:spPr>
        <p:txBody>
          <a:bodyPr wrap="square" rtlCol="0">
            <a:spAutoFit/>
          </a:bodyPr>
          <a:lstStyle/>
          <a:p>
            <a:r>
              <a:rPr lang="en-US" sz="1200" b="1" dirty="0" smtClean="0">
                <a:latin typeface="Trebuchet MS" panose="020B0603020202020204" pitchFamily="34" charset="0"/>
              </a:rPr>
              <a:t>Consultations &amp; wider stakeholder engagement</a:t>
            </a:r>
            <a:endParaRPr lang="en-US" sz="1200" b="1" dirty="0">
              <a:latin typeface="Trebuchet MS" panose="020B0603020202020204" pitchFamily="34" charset="0"/>
            </a:endParaRPr>
          </a:p>
        </p:txBody>
      </p:sp>
      <p:sp>
        <p:nvSpPr>
          <p:cNvPr id="10" name="TextBox 9"/>
          <p:cNvSpPr txBox="1"/>
          <p:nvPr/>
        </p:nvSpPr>
        <p:spPr>
          <a:xfrm>
            <a:off x="571499" y="5135832"/>
            <a:ext cx="972146" cy="646331"/>
          </a:xfrm>
          <a:prstGeom prst="rect">
            <a:avLst/>
          </a:prstGeom>
          <a:noFill/>
        </p:spPr>
        <p:txBody>
          <a:bodyPr wrap="square" rtlCol="0">
            <a:spAutoFit/>
          </a:bodyPr>
          <a:lstStyle/>
          <a:p>
            <a:pPr algn="just"/>
            <a:r>
              <a:rPr lang="en-US" sz="1200" b="1" dirty="0"/>
              <a:t>Broad lines presented in NDC 2016</a:t>
            </a:r>
          </a:p>
        </p:txBody>
      </p:sp>
      <p:sp>
        <p:nvSpPr>
          <p:cNvPr id="31" name="Oval 30"/>
          <p:cNvSpPr/>
          <p:nvPr/>
        </p:nvSpPr>
        <p:spPr>
          <a:xfrm>
            <a:off x="1485900" y="4914900"/>
            <a:ext cx="171450" cy="171440"/>
          </a:xfrm>
          <a:prstGeom prst="ellipse">
            <a:avLst/>
          </a:prstGeom>
          <a:blipFill rotWithShape="0">
            <a:blip r:embed="rId8"/>
            <a:stretch>
              <a:fillRect/>
            </a:stretch>
          </a:bli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8" name="TextBox 17"/>
          <p:cNvSpPr txBox="1"/>
          <p:nvPr/>
        </p:nvSpPr>
        <p:spPr>
          <a:xfrm>
            <a:off x="1771650" y="4686300"/>
            <a:ext cx="1313880" cy="1200329"/>
          </a:xfrm>
          <a:prstGeom prst="rect">
            <a:avLst/>
          </a:prstGeom>
          <a:noFill/>
        </p:spPr>
        <p:txBody>
          <a:bodyPr wrap="square" rtlCol="0">
            <a:spAutoFit/>
          </a:bodyPr>
          <a:lstStyle/>
          <a:p>
            <a:pPr marL="0" lvl="2"/>
            <a:r>
              <a:rPr lang="en-US" sz="1200" b="1" dirty="0">
                <a:latin typeface="Trebuchet MS" panose="020B0603020202020204" pitchFamily="34" charset="0"/>
              </a:rPr>
              <a:t>Continued  consultation with different stakeholders + Communication process</a:t>
            </a:r>
          </a:p>
        </p:txBody>
      </p:sp>
      <p:sp>
        <p:nvSpPr>
          <p:cNvPr id="20" name="TextBox 19"/>
          <p:cNvSpPr txBox="1"/>
          <p:nvPr/>
        </p:nvSpPr>
        <p:spPr>
          <a:xfrm>
            <a:off x="3085531" y="4192707"/>
            <a:ext cx="1144760" cy="1938992"/>
          </a:xfrm>
          <a:prstGeom prst="rect">
            <a:avLst/>
          </a:prstGeom>
          <a:noFill/>
        </p:spPr>
        <p:txBody>
          <a:bodyPr wrap="square" rtlCol="0">
            <a:spAutoFit/>
          </a:bodyPr>
          <a:lstStyle/>
          <a:p>
            <a:r>
              <a:rPr lang="en-US" sz="1200" b="1" dirty="0" smtClean="0">
                <a:latin typeface="Trebuchet MS" panose="020B0603020202020204" pitchFamily="34" charset="0"/>
              </a:rPr>
              <a:t>Undertake the EDPRS2 Mid- term Evaluation, Trainings &amp; draft priorities for long &amp; medium term</a:t>
            </a:r>
            <a:endParaRPr lang="en-US" sz="1200" b="1" dirty="0">
              <a:latin typeface="Trebuchet MS" panose="020B0603020202020204" pitchFamily="34" charset="0"/>
            </a:endParaRPr>
          </a:p>
        </p:txBody>
      </p:sp>
      <p:sp>
        <p:nvSpPr>
          <p:cNvPr id="35" name="Oval 34"/>
          <p:cNvSpPr/>
          <p:nvPr/>
        </p:nvSpPr>
        <p:spPr>
          <a:xfrm>
            <a:off x="7688448" y="2272544"/>
            <a:ext cx="543935" cy="499896"/>
          </a:xfrm>
          <a:prstGeom prst="ellipse">
            <a:avLst/>
          </a:prstGeom>
          <a:solidFill>
            <a:srgbClr val="FF000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21" name="Rectangle 20"/>
          <p:cNvSpPr/>
          <p:nvPr/>
        </p:nvSpPr>
        <p:spPr>
          <a:xfrm>
            <a:off x="628650" y="4171950"/>
            <a:ext cx="1085850" cy="400050"/>
          </a:xfrm>
          <a:prstGeom prst="rect">
            <a:avLst/>
          </a:prstGeom>
          <a:solidFill>
            <a:srgbClr val="1DFF8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b="1" dirty="0">
                <a:solidFill>
                  <a:schemeClr val="tx1"/>
                </a:solidFill>
              </a:rPr>
              <a:t>December 2016</a:t>
            </a:r>
          </a:p>
        </p:txBody>
      </p:sp>
      <p:pic>
        <p:nvPicPr>
          <p:cNvPr id="1033" name="Picture 9"/>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688448" y="2758328"/>
            <a:ext cx="376699" cy="3867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29" name="Straight Arrow Connector 28"/>
          <p:cNvCxnSpPr/>
          <p:nvPr/>
        </p:nvCxnSpPr>
        <p:spPr>
          <a:xfrm flipH="1">
            <a:off x="1543645" y="4572000"/>
            <a:ext cx="1" cy="34290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41" name="Straight Arrow Connector 40"/>
          <p:cNvCxnSpPr/>
          <p:nvPr/>
        </p:nvCxnSpPr>
        <p:spPr>
          <a:xfrm>
            <a:off x="2571750" y="3855684"/>
            <a:ext cx="0" cy="201966"/>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42" name="Straight Arrow Connector 41"/>
          <p:cNvCxnSpPr/>
          <p:nvPr/>
        </p:nvCxnSpPr>
        <p:spPr>
          <a:xfrm>
            <a:off x="3657600" y="3086101"/>
            <a:ext cx="0" cy="357533"/>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43" name="Straight Arrow Connector 42"/>
          <p:cNvCxnSpPr/>
          <p:nvPr/>
        </p:nvCxnSpPr>
        <p:spPr>
          <a:xfrm>
            <a:off x="4743450" y="2736571"/>
            <a:ext cx="0" cy="235229"/>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44" name="Straight Arrow Connector 43"/>
          <p:cNvCxnSpPr/>
          <p:nvPr/>
        </p:nvCxnSpPr>
        <p:spPr>
          <a:xfrm>
            <a:off x="5829300" y="2343150"/>
            <a:ext cx="0" cy="34294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45" name="Straight Arrow Connector 44"/>
          <p:cNvCxnSpPr/>
          <p:nvPr/>
        </p:nvCxnSpPr>
        <p:spPr>
          <a:xfrm>
            <a:off x="6743700" y="2293050"/>
            <a:ext cx="0" cy="21431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46" name="Straight Arrow Connector 45"/>
          <p:cNvCxnSpPr>
            <a:endCxn id="35" idx="0"/>
          </p:cNvCxnSpPr>
          <p:nvPr/>
        </p:nvCxnSpPr>
        <p:spPr>
          <a:xfrm>
            <a:off x="7960415" y="2057400"/>
            <a:ext cx="0" cy="215144"/>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36" name="Straight Arrow Connector 35"/>
          <p:cNvCxnSpPr/>
          <p:nvPr/>
        </p:nvCxnSpPr>
        <p:spPr>
          <a:xfrm flipV="1">
            <a:off x="2630533" y="4458565"/>
            <a:ext cx="0" cy="239165"/>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39" name="Straight Arrow Connector 38"/>
          <p:cNvCxnSpPr/>
          <p:nvPr/>
        </p:nvCxnSpPr>
        <p:spPr>
          <a:xfrm flipV="1">
            <a:off x="3714750" y="3950747"/>
            <a:ext cx="0" cy="239165"/>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40" name="Straight Arrow Connector 39"/>
          <p:cNvCxnSpPr/>
          <p:nvPr/>
        </p:nvCxnSpPr>
        <p:spPr>
          <a:xfrm flipV="1">
            <a:off x="4767943" y="3633770"/>
            <a:ext cx="0" cy="239165"/>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47" name="Straight Arrow Connector 46"/>
          <p:cNvCxnSpPr/>
          <p:nvPr/>
        </p:nvCxnSpPr>
        <p:spPr>
          <a:xfrm flipV="1">
            <a:off x="5886450" y="3278902"/>
            <a:ext cx="0" cy="239165"/>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48" name="Straight Arrow Connector 47"/>
          <p:cNvCxnSpPr/>
          <p:nvPr/>
        </p:nvCxnSpPr>
        <p:spPr>
          <a:xfrm flipV="1">
            <a:off x="6858000" y="3159319"/>
            <a:ext cx="0" cy="239165"/>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49" name="Straight Arrow Connector 48"/>
          <p:cNvCxnSpPr/>
          <p:nvPr/>
        </p:nvCxnSpPr>
        <p:spPr>
          <a:xfrm flipV="1">
            <a:off x="8050451" y="3257644"/>
            <a:ext cx="0" cy="239165"/>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8739881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3"/>
          <p:cNvSpPr>
            <a:spLocks noGrp="1" noChangeArrowheads="1"/>
          </p:cNvSpPr>
          <p:nvPr>
            <p:ph type="body" idx="4294967295"/>
          </p:nvPr>
        </p:nvSpPr>
        <p:spPr>
          <a:xfrm>
            <a:off x="381000" y="914400"/>
            <a:ext cx="8534400" cy="4910138"/>
          </a:xfrm>
        </p:spPr>
        <p:txBody>
          <a:bodyPr/>
          <a:lstStyle/>
          <a:p>
            <a:pPr algn="ctr" eaLnBrk="1" hangingPunct="1">
              <a:buFont typeface="Wingdings" panose="05000000000000000000" pitchFamily="2" charset="2"/>
              <a:buNone/>
              <a:defRPr/>
            </a:pPr>
            <a:endParaRPr lang="fr-FR" altLang="en-US" sz="3800" dirty="0" smtClean="0"/>
          </a:p>
          <a:p>
            <a:pPr algn="ctr" eaLnBrk="1" hangingPunct="1">
              <a:buFont typeface="Wingdings" panose="05000000000000000000" pitchFamily="2" charset="2"/>
              <a:buNone/>
              <a:defRPr/>
            </a:pPr>
            <a:endParaRPr lang="fr-FR" altLang="en-US" sz="3800" dirty="0" smtClean="0"/>
          </a:p>
          <a:p>
            <a:pPr algn="ctr" eaLnBrk="1" hangingPunct="1">
              <a:buFont typeface="Wingdings" panose="05000000000000000000" pitchFamily="2" charset="2"/>
              <a:buNone/>
              <a:defRPr/>
            </a:pPr>
            <a:r>
              <a:rPr lang="fr-FR" altLang="en-US" sz="8800" dirty="0" smtClean="0"/>
              <a:t> </a:t>
            </a:r>
            <a:r>
              <a:rPr lang="fr-FR" altLang="en-US" sz="4800" i="1" dirty="0">
                <a:latin typeface="Times New Roman" pitchFamily="18" charset="0"/>
                <a:ea typeface="+mj-ea"/>
                <a:cs typeface="Times New Roman" pitchFamily="18" charset="0"/>
              </a:rPr>
              <a:t>THANK </a:t>
            </a:r>
            <a:r>
              <a:rPr lang="fr-FR" altLang="en-US" sz="4800" i="1" dirty="0" smtClean="0">
                <a:latin typeface="Times New Roman" pitchFamily="18" charset="0"/>
                <a:ea typeface="+mj-ea"/>
                <a:cs typeface="Times New Roman" pitchFamily="18" charset="0"/>
              </a:rPr>
              <a:t>YOU</a:t>
            </a:r>
            <a:endParaRPr lang="en-US" altLang="en-US" sz="4800" i="1" dirty="0">
              <a:latin typeface="Times New Roman" pitchFamily="18" charset="0"/>
              <a:ea typeface="+mj-ea"/>
              <a:cs typeface="Times New Roman" pitchFamily="18" charset="0"/>
            </a:endParaRPr>
          </a:p>
        </p:txBody>
      </p:sp>
      <p:sp>
        <p:nvSpPr>
          <p:cNvPr id="43011" name="Slide Number Placeholder 1"/>
          <p:cNvSpPr>
            <a:spLocks noGrp="1"/>
          </p:cNvSpPr>
          <p:nvPr>
            <p:ph type="sldNum" sz="quarter" idx="11"/>
          </p:nvPr>
        </p:nvSpPr>
        <p:spPr bwMode="auto">
          <a:noFill/>
          <a:ln>
            <a:miter lim="800000"/>
            <a:headEnd/>
            <a:tailEnd/>
          </a:ln>
        </p:spPr>
        <p:txBody>
          <a:bodyPr/>
          <a:lstStyle/>
          <a:p>
            <a:fld id="{499B3849-D52B-4E51-875B-3DF54A80EFA3}" type="slidenum">
              <a:rPr lang="en-GB" altLang="en-US"/>
              <a:pPr/>
              <a:t>16</a:t>
            </a:fld>
            <a:endParaRPr lang="en-GB" altLang="en-US" dirty="0"/>
          </a:p>
        </p:txBody>
      </p:sp>
    </p:spTree>
    <p:extLst>
      <p:ext uri="{BB962C8B-B14F-4D97-AF65-F5344CB8AC3E}">
        <p14:creationId xmlns:p14="http://schemas.microsoft.com/office/powerpoint/2010/main" val="75522463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3844" y="228600"/>
            <a:ext cx="4208712" cy="560784"/>
          </a:xfrm>
        </p:spPr>
        <p:txBody>
          <a:bodyPr vert="horz" lIns="91440" tIns="45720" rIns="91440" bIns="45720" rtlCol="0" anchor="ctr">
            <a:noAutofit/>
          </a:bodyPr>
          <a:lstStyle/>
          <a:p>
            <a:pPr algn="ctr"/>
            <a:r>
              <a:rPr lang="en-US" sz="3200" b="1" dirty="0">
                <a:solidFill>
                  <a:srgbClr val="0000CC"/>
                </a:solidFill>
                <a:latin typeface="Times New Roman" panose="02020603050405020304" pitchFamily="18" charset="0"/>
                <a:ea typeface="+mn-ea"/>
                <a:cs typeface="Times New Roman" panose="02020603050405020304" pitchFamily="18" charset="0"/>
              </a:rPr>
              <a:t>Outline</a:t>
            </a:r>
          </a:p>
        </p:txBody>
      </p:sp>
      <p:sp>
        <p:nvSpPr>
          <p:cNvPr id="3" name="Content Placeholder 2"/>
          <p:cNvSpPr>
            <a:spLocks noGrp="1"/>
          </p:cNvSpPr>
          <p:nvPr>
            <p:ph idx="1"/>
          </p:nvPr>
        </p:nvSpPr>
        <p:spPr>
          <a:xfrm>
            <a:off x="361950" y="1295400"/>
            <a:ext cx="8572500" cy="4876800"/>
          </a:xfrm>
        </p:spPr>
        <p:txBody>
          <a:bodyPr>
            <a:noAutofit/>
          </a:bodyPr>
          <a:lstStyle/>
          <a:p>
            <a:pPr>
              <a:lnSpc>
                <a:spcPct val="160000"/>
              </a:lnSpc>
              <a:spcBef>
                <a:spcPts val="0"/>
              </a:spcBef>
            </a:pPr>
            <a:r>
              <a:rPr lang="en-US" sz="2800" dirty="0">
                <a:latin typeface="Times New Roman" panose="02020603050405020304" pitchFamily="18" charset="0"/>
                <a:cs typeface="Times New Roman" panose="02020603050405020304" pitchFamily="18" charset="0"/>
              </a:rPr>
              <a:t>Background </a:t>
            </a:r>
          </a:p>
          <a:p>
            <a:pPr>
              <a:lnSpc>
                <a:spcPct val="160000"/>
              </a:lnSpc>
              <a:spcBef>
                <a:spcPts val="0"/>
              </a:spcBef>
            </a:pPr>
            <a:r>
              <a:rPr lang="en-US" sz="2800" dirty="0">
                <a:latin typeface="Times New Roman" panose="02020603050405020304" pitchFamily="18" charset="0"/>
                <a:cs typeface="Times New Roman" panose="02020603050405020304" pitchFamily="18" charset="0"/>
              </a:rPr>
              <a:t>EDPRS 2 Overall performance</a:t>
            </a:r>
          </a:p>
          <a:p>
            <a:pPr>
              <a:lnSpc>
                <a:spcPct val="160000"/>
              </a:lnSpc>
              <a:spcBef>
                <a:spcPts val="0"/>
              </a:spcBef>
            </a:pPr>
            <a:r>
              <a:rPr lang="en-GB" altLang="en-US" sz="2800" dirty="0">
                <a:latin typeface="Times New Roman" panose="02020603050405020304" pitchFamily="18" charset="0"/>
                <a:cs typeface="Times New Roman" panose="02020603050405020304" pitchFamily="18" charset="0"/>
              </a:rPr>
              <a:t>Rationale for elaboration of  </a:t>
            </a:r>
            <a:r>
              <a:rPr lang="en-GB" altLang="en-US" sz="2800" dirty="0" smtClean="0">
                <a:latin typeface="Times New Roman" panose="02020603050405020304" pitchFamily="18" charset="0"/>
                <a:cs typeface="Times New Roman" panose="02020603050405020304" pitchFamily="18" charset="0"/>
              </a:rPr>
              <a:t>EDPRS3</a:t>
            </a:r>
            <a:endParaRPr lang="en-GB" altLang="en-US" sz="2800" dirty="0">
              <a:latin typeface="Times New Roman" panose="02020603050405020304" pitchFamily="18" charset="0"/>
              <a:cs typeface="Times New Roman" panose="02020603050405020304" pitchFamily="18" charset="0"/>
            </a:endParaRPr>
          </a:p>
          <a:p>
            <a:pPr>
              <a:lnSpc>
                <a:spcPct val="160000"/>
              </a:lnSpc>
              <a:spcBef>
                <a:spcPts val="0"/>
              </a:spcBef>
            </a:pPr>
            <a:r>
              <a:rPr lang="en-GB" altLang="en-US" sz="2800" dirty="0" smtClean="0">
                <a:latin typeface="Times New Roman" panose="02020603050405020304" pitchFamily="18" charset="0"/>
                <a:cs typeface="Times New Roman" panose="02020603050405020304" pitchFamily="18" charset="0"/>
              </a:rPr>
              <a:t>Inclusiveness </a:t>
            </a:r>
            <a:r>
              <a:rPr lang="en-GB" altLang="en-US" sz="2800" dirty="0">
                <a:latin typeface="Times New Roman" panose="02020603050405020304" pitchFamily="18" charset="0"/>
                <a:cs typeface="Times New Roman" panose="02020603050405020304" pitchFamily="18" charset="0"/>
              </a:rPr>
              <a:t>strategy for EDPRS 3 elaboration</a:t>
            </a:r>
          </a:p>
          <a:p>
            <a:pPr>
              <a:lnSpc>
                <a:spcPct val="160000"/>
              </a:lnSpc>
              <a:spcBef>
                <a:spcPts val="0"/>
              </a:spcBef>
            </a:pPr>
            <a:r>
              <a:rPr lang="en-US" sz="2800" dirty="0">
                <a:latin typeface="Times New Roman" panose="02020603050405020304" pitchFamily="18" charset="0"/>
                <a:cs typeface="Times New Roman" panose="02020603050405020304" pitchFamily="18" charset="0"/>
              </a:rPr>
              <a:t>Participatory Planning – DDS Elaboration</a:t>
            </a:r>
            <a:endParaRPr lang="en-GB" altLang="en-US" sz="2800" dirty="0">
              <a:latin typeface="Times New Roman" panose="02020603050405020304" pitchFamily="18" charset="0"/>
              <a:cs typeface="Times New Roman" panose="02020603050405020304" pitchFamily="18" charset="0"/>
            </a:endParaRPr>
          </a:p>
          <a:p>
            <a:pPr>
              <a:lnSpc>
                <a:spcPct val="160000"/>
              </a:lnSpc>
              <a:spcBef>
                <a:spcPts val="0"/>
              </a:spcBef>
            </a:pPr>
            <a:r>
              <a:rPr lang="en-US" sz="2800" dirty="0">
                <a:latin typeface="Times New Roman" panose="02020603050405020304" pitchFamily="18" charset="0"/>
                <a:cs typeface="Times New Roman" panose="02020603050405020304" pitchFamily="18" charset="0"/>
              </a:rPr>
              <a:t>EDPRS 3 elaboration Coordination Framework</a:t>
            </a:r>
            <a:endParaRPr lang="en-GB" altLang="en-US" sz="2800" dirty="0">
              <a:latin typeface="Times New Roman" panose="02020603050405020304" pitchFamily="18" charset="0"/>
              <a:cs typeface="Times New Roman" panose="02020603050405020304" pitchFamily="18" charset="0"/>
            </a:endParaRPr>
          </a:p>
          <a:p>
            <a:pPr>
              <a:lnSpc>
                <a:spcPct val="160000"/>
              </a:lnSpc>
              <a:spcBef>
                <a:spcPts val="0"/>
              </a:spcBef>
            </a:pPr>
            <a:r>
              <a:rPr lang="en-GB" altLang="en-US" sz="2800" dirty="0" smtClean="0">
                <a:latin typeface="Times New Roman" panose="02020603050405020304" pitchFamily="18" charset="0"/>
                <a:cs typeface="Times New Roman" panose="02020603050405020304" pitchFamily="18" charset="0"/>
              </a:rPr>
              <a:t>EDPRS </a:t>
            </a:r>
            <a:r>
              <a:rPr lang="en-GB" altLang="en-US" sz="2800" dirty="0">
                <a:latin typeface="Times New Roman" panose="02020603050405020304" pitchFamily="18" charset="0"/>
                <a:cs typeface="Times New Roman" panose="02020603050405020304" pitchFamily="18" charset="0"/>
              </a:rPr>
              <a:t>3 Accomplished </a:t>
            </a:r>
            <a:r>
              <a:rPr lang="en-GB" altLang="en-US" sz="2800" dirty="0" smtClean="0">
                <a:latin typeface="Times New Roman" panose="02020603050405020304" pitchFamily="18" charset="0"/>
                <a:cs typeface="Times New Roman" panose="02020603050405020304" pitchFamily="18" charset="0"/>
              </a:rPr>
              <a:t>Milestones/ roadmap</a:t>
            </a:r>
            <a:endParaRPr lang="en-GB" alt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7824482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304800"/>
            <a:ext cx="7315200" cy="533400"/>
          </a:xfrm>
        </p:spPr>
        <p:txBody>
          <a:bodyPr vert="horz" lIns="91440" tIns="45720" rIns="91440" bIns="45720" rtlCol="0" anchor="ctr">
            <a:noAutofit/>
          </a:bodyPr>
          <a:lstStyle/>
          <a:p>
            <a:pPr algn="ctr"/>
            <a:r>
              <a:rPr lang="en-US" sz="3200" b="1" dirty="0">
                <a:solidFill>
                  <a:srgbClr val="0000CC"/>
                </a:solidFill>
                <a:latin typeface="Times New Roman" panose="02020603050405020304" pitchFamily="18" charset="0"/>
                <a:ea typeface="+mn-ea"/>
                <a:cs typeface="Times New Roman" panose="02020603050405020304" pitchFamily="18" charset="0"/>
              </a:rPr>
              <a:t>Background </a:t>
            </a:r>
          </a:p>
        </p:txBody>
      </p:sp>
      <p:sp>
        <p:nvSpPr>
          <p:cNvPr id="3" name="Content Placeholder 2"/>
          <p:cNvSpPr>
            <a:spLocks noGrp="1"/>
          </p:cNvSpPr>
          <p:nvPr>
            <p:ph idx="1"/>
          </p:nvPr>
        </p:nvSpPr>
        <p:spPr>
          <a:xfrm>
            <a:off x="228600" y="1295400"/>
            <a:ext cx="8610600" cy="5257800"/>
          </a:xfrm>
        </p:spPr>
        <p:txBody>
          <a:bodyPr>
            <a:noAutofit/>
          </a:bodyPr>
          <a:lstStyle/>
          <a:p>
            <a:pPr marL="406400" algn="just" defTabSz="822960">
              <a:lnSpc>
                <a:spcPct val="150000"/>
              </a:lnSpc>
              <a:spcBef>
                <a:spcPts val="0"/>
              </a:spcBef>
              <a:spcAft>
                <a:spcPts val="600"/>
              </a:spcAft>
              <a:buFont typeface="Wingdings" panose="05000000000000000000" pitchFamily="2" charset="2"/>
              <a:buChar char="ü"/>
            </a:pPr>
            <a:r>
              <a:rPr lang="en-US" sz="2000" dirty="0" smtClean="0">
                <a:latin typeface="Times New Roman" panose="02020603050405020304" pitchFamily="18" charset="0"/>
                <a:cs typeface="Times New Roman" panose="02020603050405020304" pitchFamily="18" charset="0"/>
              </a:rPr>
              <a:t>The </a:t>
            </a:r>
            <a:r>
              <a:rPr lang="en-US" sz="2000" b="1" dirty="0">
                <a:latin typeface="Times New Roman" panose="02020603050405020304" pitchFamily="18" charset="0"/>
                <a:cs typeface="Times New Roman" panose="02020603050405020304" pitchFamily="18" charset="0"/>
              </a:rPr>
              <a:t>EDPRS 2 </a:t>
            </a:r>
            <a:r>
              <a:rPr lang="en-US" sz="2000" dirty="0">
                <a:latin typeface="Times New Roman" panose="02020603050405020304" pitchFamily="18" charset="0"/>
                <a:cs typeface="Times New Roman" panose="02020603050405020304" pitchFamily="18" charset="0"/>
              </a:rPr>
              <a:t>was adopted by the Cabinet in May 2013 and its lifetime spans up to </a:t>
            </a:r>
            <a:r>
              <a:rPr lang="en-US" sz="2000" dirty="0" smtClean="0">
                <a:latin typeface="Times New Roman" panose="02020603050405020304" pitchFamily="18" charset="0"/>
                <a:cs typeface="Times New Roman" panose="02020603050405020304" pitchFamily="18" charset="0"/>
              </a:rPr>
              <a:t>June 2018 </a:t>
            </a:r>
            <a:r>
              <a:rPr lang="en-US" sz="2000" dirty="0">
                <a:latin typeface="Times New Roman" panose="02020603050405020304" pitchFamily="18" charset="0"/>
                <a:cs typeface="Times New Roman" panose="02020603050405020304" pitchFamily="18" charset="0"/>
              </a:rPr>
              <a:t>- Now almost in the </a:t>
            </a:r>
            <a:r>
              <a:rPr lang="en-US" sz="2000" dirty="0" smtClean="0">
                <a:latin typeface="Times New Roman" panose="02020603050405020304" pitchFamily="18" charset="0"/>
                <a:cs typeface="Times New Roman" panose="02020603050405020304" pitchFamily="18" charset="0"/>
              </a:rPr>
              <a:t>last year of </a:t>
            </a:r>
            <a:r>
              <a:rPr lang="en-US" sz="2000" dirty="0">
                <a:latin typeface="Times New Roman" panose="02020603050405020304" pitchFamily="18" charset="0"/>
                <a:cs typeface="Times New Roman" panose="02020603050405020304" pitchFamily="18" charset="0"/>
              </a:rPr>
              <a:t>its implementation.</a:t>
            </a:r>
          </a:p>
          <a:p>
            <a:pPr marL="406400" algn="just" defTabSz="822960">
              <a:lnSpc>
                <a:spcPct val="150000"/>
              </a:lnSpc>
              <a:spcBef>
                <a:spcPts val="0"/>
              </a:spcBef>
              <a:spcAft>
                <a:spcPts val="600"/>
              </a:spcAft>
              <a:buFont typeface="Wingdings" panose="05000000000000000000" pitchFamily="2" charset="2"/>
              <a:buChar char="ü"/>
            </a:pPr>
            <a:r>
              <a:rPr lang="en-US" altLang="en-US" sz="2000" dirty="0">
                <a:latin typeface="Times New Roman" panose="02020603050405020304" pitchFamily="18" charset="0"/>
                <a:cs typeface="Times New Roman" panose="02020603050405020304" pitchFamily="18" charset="0"/>
              </a:rPr>
              <a:t>The overall objective is to accelerate progress to middle income status </a:t>
            </a:r>
          </a:p>
          <a:p>
            <a:pPr marL="406400" algn="just" defTabSz="822960">
              <a:lnSpc>
                <a:spcPct val="150000"/>
              </a:lnSpc>
              <a:spcBef>
                <a:spcPts val="0"/>
              </a:spcBef>
              <a:spcAft>
                <a:spcPts val="600"/>
              </a:spcAft>
              <a:buFont typeface="Wingdings" panose="05000000000000000000" pitchFamily="2" charset="2"/>
              <a:buChar char="ü"/>
            </a:pPr>
            <a:r>
              <a:rPr lang="en-US" altLang="en-US" sz="2000" dirty="0">
                <a:latin typeface="Times New Roman" panose="02020603050405020304" pitchFamily="18" charset="0"/>
                <a:cs typeface="Times New Roman" panose="02020603050405020304" pitchFamily="18" charset="0"/>
              </a:rPr>
              <a:t>Interventions to enable achievement of desired progress are enshrined in the four thematic areas (Economic Transformation, Rural Development, Productivity and Youth Employment and Accountable Governance) as well as the selected Foundational Issues and Cross-cutting Issues.</a:t>
            </a:r>
          </a:p>
          <a:p>
            <a:pPr marL="406400" algn="just" defTabSz="822960">
              <a:lnSpc>
                <a:spcPct val="150000"/>
              </a:lnSpc>
              <a:spcBef>
                <a:spcPts val="0"/>
              </a:spcBef>
              <a:spcAft>
                <a:spcPts val="600"/>
              </a:spcAft>
              <a:buFont typeface="Wingdings" panose="05000000000000000000" pitchFamily="2" charset="2"/>
              <a:buChar char="ü"/>
            </a:pPr>
            <a:r>
              <a:rPr lang="en-GB" altLang="en-US" sz="2000" dirty="0">
                <a:latin typeface="Times New Roman" panose="02020603050405020304" pitchFamily="18" charset="0"/>
                <a:cs typeface="Times New Roman" panose="02020603050405020304" pitchFamily="18" charset="0"/>
              </a:rPr>
              <a:t>Indicators in the EDPRS 2 Monitored from the Sector Frameworks in consultation with sector working groups on an annual basis.</a:t>
            </a:r>
          </a:p>
          <a:p>
            <a:pPr marL="406400" lvl="0" algn="just" defTabSz="822960">
              <a:lnSpc>
                <a:spcPct val="150000"/>
              </a:lnSpc>
              <a:spcBef>
                <a:spcPts val="0"/>
              </a:spcBef>
              <a:spcAft>
                <a:spcPts val="600"/>
              </a:spcAft>
              <a:buFont typeface="Wingdings" panose="05000000000000000000" pitchFamily="2" charset="2"/>
              <a:buChar char="ü"/>
            </a:pPr>
            <a:r>
              <a:rPr lang="en-US" sz="2000" dirty="0">
                <a:latin typeface="Times New Roman" panose="02020603050405020304" pitchFamily="18" charset="0"/>
                <a:cs typeface="Times New Roman" panose="02020603050405020304" pitchFamily="18" charset="0"/>
              </a:rPr>
              <a:t>EDPRS 2 mid-term evaluation </a:t>
            </a:r>
            <a:r>
              <a:rPr lang="en-US" sz="2000" dirty="0" smtClean="0">
                <a:latin typeface="Times New Roman" panose="02020603050405020304" pitchFamily="18" charset="0"/>
                <a:cs typeface="Times New Roman" panose="02020603050405020304" pitchFamily="18" charset="0"/>
              </a:rPr>
              <a:t>is also in the finalization phase to inform EDPRS 3 elaboration.</a:t>
            </a:r>
            <a:endParaRPr lang="en-GB" alt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36175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2459" y="228600"/>
            <a:ext cx="7942512" cy="713184"/>
          </a:xfrm>
        </p:spPr>
        <p:txBody>
          <a:bodyPr/>
          <a:lstStyle/>
          <a:p>
            <a:pPr algn="ctr"/>
            <a:r>
              <a:rPr lang="en-US" sz="3600" b="1" dirty="0" smtClean="0">
                <a:solidFill>
                  <a:srgbClr val="0000CC"/>
                </a:solidFill>
                <a:latin typeface="Times New Roman" panose="02020603050405020304" pitchFamily="18" charset="0"/>
                <a:cs typeface="Times New Roman" panose="02020603050405020304" pitchFamily="18" charset="0"/>
              </a:rPr>
              <a:t>EDPRS 2 Overall </a:t>
            </a:r>
            <a:r>
              <a:rPr lang="en-US" sz="3600" b="1" dirty="0">
                <a:solidFill>
                  <a:srgbClr val="0000CC"/>
                </a:solidFill>
                <a:latin typeface="Times New Roman" panose="02020603050405020304" pitchFamily="18" charset="0"/>
                <a:cs typeface="Times New Roman" panose="02020603050405020304" pitchFamily="18" charset="0"/>
              </a:rPr>
              <a:t>performance</a:t>
            </a:r>
            <a:endParaRPr lang="en-US" dirty="0"/>
          </a:p>
        </p:txBody>
      </p:sp>
      <p:sp>
        <p:nvSpPr>
          <p:cNvPr id="4" name="TextBox 3"/>
          <p:cNvSpPr txBox="1"/>
          <p:nvPr/>
        </p:nvSpPr>
        <p:spPr>
          <a:xfrm>
            <a:off x="0" y="4419600"/>
            <a:ext cx="9114971" cy="707886"/>
          </a:xfrm>
          <a:prstGeom prst="rect">
            <a:avLst/>
          </a:prstGeom>
          <a:solidFill>
            <a:schemeClr val="accent6">
              <a:lumMod val="20000"/>
              <a:lumOff val="80000"/>
            </a:schemeClr>
          </a:solidFill>
        </p:spPr>
        <p:txBody>
          <a:bodyPr wrap="square" rtlCol="0">
            <a:spAutoFit/>
          </a:bodyPr>
          <a:lstStyle/>
          <a:p>
            <a:r>
              <a:rPr lang="en-US" sz="2000" dirty="0"/>
              <a:t>Out of the</a:t>
            </a:r>
            <a:r>
              <a:rPr lang="en-US" sz="2000" b="1" dirty="0"/>
              <a:t> </a:t>
            </a:r>
            <a:r>
              <a:rPr lang="en-US" sz="2000" b="1" dirty="0" smtClean="0"/>
              <a:t>30 </a:t>
            </a:r>
            <a:r>
              <a:rPr lang="en-US" sz="2000" dirty="0"/>
              <a:t>core </a:t>
            </a:r>
            <a:r>
              <a:rPr lang="en-US" sz="2000" dirty="0" smtClean="0"/>
              <a:t>EDPRS 2 indicators, 27 were evaluated, </a:t>
            </a:r>
            <a:r>
              <a:rPr lang="en-US" sz="2000" dirty="0"/>
              <a:t>5</a:t>
            </a:r>
            <a:r>
              <a:rPr lang="en-US" sz="2000" dirty="0" smtClean="0"/>
              <a:t> (</a:t>
            </a:r>
            <a:r>
              <a:rPr lang="en-US" sz="2000" b="1" dirty="0" smtClean="0"/>
              <a:t>19 %)</a:t>
            </a:r>
            <a:r>
              <a:rPr lang="en-US" sz="2000" dirty="0"/>
              <a:t> </a:t>
            </a:r>
            <a:r>
              <a:rPr lang="en-US" sz="2000" dirty="0" smtClean="0"/>
              <a:t>were achieved, 7 </a:t>
            </a:r>
            <a:r>
              <a:rPr lang="en-US" sz="2000" b="1" dirty="0" smtClean="0"/>
              <a:t>(26%) </a:t>
            </a:r>
            <a:r>
              <a:rPr lang="en-US" sz="2000" dirty="0"/>
              <a:t>are on-track, </a:t>
            </a:r>
            <a:r>
              <a:rPr lang="en-US" sz="2000" dirty="0" smtClean="0"/>
              <a:t>11(</a:t>
            </a:r>
            <a:r>
              <a:rPr lang="en-US" sz="2000" b="1" dirty="0" smtClean="0"/>
              <a:t>41 </a:t>
            </a:r>
            <a:r>
              <a:rPr lang="en-US" sz="2000" b="1" dirty="0"/>
              <a:t>%)</a:t>
            </a:r>
            <a:r>
              <a:rPr lang="en-US" sz="2000" dirty="0"/>
              <a:t> are on-watch and 4</a:t>
            </a:r>
            <a:r>
              <a:rPr lang="en-US" sz="2000" dirty="0" smtClean="0"/>
              <a:t> (</a:t>
            </a:r>
            <a:r>
              <a:rPr lang="en-US" sz="2000" b="1" dirty="0" smtClean="0"/>
              <a:t>15%)</a:t>
            </a:r>
            <a:r>
              <a:rPr lang="en-US" sz="2000" dirty="0" smtClean="0"/>
              <a:t> </a:t>
            </a:r>
            <a:r>
              <a:rPr lang="en-US" sz="2000" dirty="0"/>
              <a:t>are </a:t>
            </a:r>
            <a:r>
              <a:rPr lang="en-US" sz="2000" dirty="0" smtClean="0"/>
              <a:t>off-track</a:t>
            </a:r>
            <a:endParaRPr lang="en-US" sz="2000" dirty="0"/>
          </a:p>
        </p:txBody>
      </p:sp>
      <p:graphicFrame>
        <p:nvGraphicFramePr>
          <p:cNvPr id="5" name="Chart 4"/>
          <p:cNvGraphicFramePr>
            <a:graphicFrameLocks/>
          </p:cNvGraphicFramePr>
          <p:nvPr>
            <p:extLst>
              <p:ext uri="{D42A27DB-BD31-4B8C-83A1-F6EECF244321}">
                <p14:modId xmlns:p14="http://schemas.microsoft.com/office/powerpoint/2010/main" val="1586594637"/>
              </p:ext>
            </p:extLst>
          </p:nvPr>
        </p:nvGraphicFramePr>
        <p:xfrm>
          <a:off x="381000" y="970813"/>
          <a:ext cx="8382000" cy="35052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38099" y="5257800"/>
            <a:ext cx="9038771" cy="1000274"/>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nSpc>
                <a:spcPct val="150000"/>
              </a:lnSpc>
              <a:spcBef>
                <a:spcPts val="600"/>
              </a:spcBef>
            </a:pPr>
            <a:r>
              <a:rPr lang="en-US" b="1" dirty="0" smtClean="0"/>
              <a:t>Key citizen participation &amp; inclusiveness achievement:</a:t>
            </a:r>
          </a:p>
          <a:p>
            <a:pPr>
              <a:lnSpc>
                <a:spcPct val="150000"/>
              </a:lnSpc>
              <a:spcBef>
                <a:spcPts val="600"/>
              </a:spcBef>
            </a:pPr>
            <a:r>
              <a:rPr lang="en-US" dirty="0" smtClean="0"/>
              <a:t>Citizen’s were involved at all level through different framework (UMUGANDA, etc..) </a:t>
            </a:r>
            <a:endParaRPr lang="en-US" b="1" dirty="0"/>
          </a:p>
        </p:txBody>
      </p:sp>
    </p:spTree>
    <p:extLst>
      <p:ext uri="{BB962C8B-B14F-4D97-AF65-F5344CB8AC3E}">
        <p14:creationId xmlns:p14="http://schemas.microsoft.com/office/powerpoint/2010/main" val="261940246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1488" y="228600"/>
            <a:ext cx="7485312" cy="685800"/>
          </a:xfrm>
        </p:spPr>
        <p:txBody>
          <a:bodyPr vert="horz" lIns="91440" tIns="45720" rIns="91440" bIns="45720" rtlCol="0" anchor="ctr">
            <a:noAutofit/>
          </a:bodyPr>
          <a:lstStyle/>
          <a:p>
            <a:pPr algn="ctr"/>
            <a:r>
              <a:rPr lang="en-US" sz="2800" b="1" dirty="0">
                <a:solidFill>
                  <a:srgbClr val="0000CC"/>
                </a:solidFill>
                <a:latin typeface="Times New Roman" panose="02020603050405020304" pitchFamily="18" charset="0"/>
                <a:ea typeface="+mn-ea"/>
                <a:cs typeface="Times New Roman" panose="02020603050405020304" pitchFamily="18" charset="0"/>
              </a:rPr>
              <a:t>Performance by Thematic </a:t>
            </a:r>
            <a:r>
              <a:rPr lang="en-US" sz="2800" b="1" dirty="0" smtClean="0">
                <a:solidFill>
                  <a:srgbClr val="0000CC"/>
                </a:solidFill>
                <a:latin typeface="Times New Roman" panose="02020603050405020304" pitchFamily="18" charset="0"/>
                <a:ea typeface="+mn-ea"/>
                <a:cs typeface="Times New Roman" panose="02020603050405020304" pitchFamily="18" charset="0"/>
              </a:rPr>
              <a:t>Area</a:t>
            </a:r>
            <a:endParaRPr lang="en-US" sz="2800" b="1" dirty="0">
              <a:solidFill>
                <a:srgbClr val="0000CC"/>
              </a:solidFill>
              <a:latin typeface="Times New Roman" panose="02020603050405020304" pitchFamily="18" charset="0"/>
              <a:ea typeface="+mn-ea"/>
              <a:cs typeface="Times New Roman" panose="02020603050405020304" pitchFamily="18" charset="0"/>
            </a:endParaRPr>
          </a:p>
        </p:txBody>
      </p:sp>
      <p:graphicFrame>
        <p:nvGraphicFramePr>
          <p:cNvPr id="5" name="Chart 4"/>
          <p:cNvGraphicFramePr>
            <a:graphicFrameLocks/>
          </p:cNvGraphicFramePr>
          <p:nvPr>
            <p:extLst>
              <p:ext uri="{D42A27DB-BD31-4B8C-83A1-F6EECF244321}">
                <p14:modId xmlns:p14="http://schemas.microsoft.com/office/powerpoint/2010/main" val="1838129978"/>
              </p:ext>
            </p:extLst>
          </p:nvPr>
        </p:nvGraphicFramePr>
        <p:xfrm>
          <a:off x="355600" y="1371600"/>
          <a:ext cx="8763000" cy="480059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5392397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971800"/>
            <a:ext cx="9151257" cy="838200"/>
          </a:xfrm>
        </p:spPr>
        <p:style>
          <a:lnRef idx="3">
            <a:schemeClr val="lt1"/>
          </a:lnRef>
          <a:fillRef idx="1">
            <a:schemeClr val="accent2"/>
          </a:fillRef>
          <a:effectRef idx="1">
            <a:schemeClr val="accent2"/>
          </a:effectRef>
          <a:fontRef idx="minor">
            <a:schemeClr val="lt1"/>
          </a:fontRef>
        </p:style>
        <p:txBody>
          <a:bodyPr>
            <a:normAutofit/>
          </a:bodyPr>
          <a:lstStyle/>
          <a:p>
            <a:pPr marL="0" indent="0" algn="ctr">
              <a:buNone/>
            </a:pPr>
            <a:r>
              <a:rPr lang="en-US" sz="4800" b="1" dirty="0" smtClean="0"/>
              <a:t>EDPRS 3 elaboration</a:t>
            </a:r>
            <a:endParaRPr lang="en-US" sz="4800" b="1" dirty="0"/>
          </a:p>
        </p:txBody>
      </p:sp>
    </p:spTree>
    <p:extLst>
      <p:ext uri="{BB962C8B-B14F-4D97-AF65-F5344CB8AC3E}">
        <p14:creationId xmlns:p14="http://schemas.microsoft.com/office/powerpoint/2010/main" val="222637431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bwMode="auto">
          <a:xfrm>
            <a:off x="1133475" y="120650"/>
            <a:ext cx="7696200" cy="874713"/>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compatLnSpc="1">
            <a:prstTxWarp prst="textNoShape">
              <a:avLst/>
            </a:prstTxWarp>
            <a:normAutofit/>
          </a:bodyPr>
          <a:lstStyle/>
          <a:p>
            <a:pPr algn="ctr">
              <a:defRPr/>
            </a:pPr>
            <a:r>
              <a:rPr lang="en-GB" altLang="en-US" sz="2800" b="1" dirty="0" smtClean="0">
                <a:solidFill>
                  <a:srgbClr val="0000CC"/>
                </a:solidFill>
                <a:latin typeface="Times New Roman" panose="02020603050405020304" pitchFamily="18" charset="0"/>
                <a:cs typeface="Times New Roman" panose="02020603050405020304" pitchFamily="18" charset="0"/>
              </a:rPr>
              <a:t>Rationale for elaboration of EDPRS3</a:t>
            </a:r>
            <a:endParaRPr lang="en-US" altLang="en-US" sz="2800" b="1" dirty="0" smtClean="0">
              <a:solidFill>
                <a:srgbClr val="FF0000"/>
              </a:solidFill>
              <a:latin typeface="Times New Roman" panose="02020603050405020304" pitchFamily="18" charset="0"/>
              <a:cs typeface="Times New Roman" panose="02020603050405020304" pitchFamily="18" charset="0"/>
            </a:endParaRPr>
          </a:p>
        </p:txBody>
      </p:sp>
      <p:sp>
        <p:nvSpPr>
          <p:cNvPr id="12291" name="Slide Number Placeholder 2"/>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2"/>
              </a:buClr>
              <a:buSzPct val="76000"/>
              <a:buFont typeface="Wingdings 3" panose="05040102010807070707" pitchFamily="18" charset="2"/>
              <a:buChar char=""/>
              <a:defRPr sz="2400">
                <a:solidFill>
                  <a:schemeClr val="tx1"/>
                </a:solidFill>
                <a:latin typeface="Arial" panose="020B0604020202020204" pitchFamily="34" charset="0"/>
                <a:ea typeface="MS PMincho" panose="02020600040205080304" pitchFamily="18" charset="-128"/>
                <a:cs typeface="Arial" panose="020B0604020202020204" pitchFamily="34" charset="0"/>
              </a:defRPr>
            </a:lvl1pPr>
            <a:lvl2pPr marL="742950" indent="-285750">
              <a:spcBef>
                <a:spcPts val="500"/>
              </a:spcBef>
              <a:buClr>
                <a:schemeClr val="accent2"/>
              </a:buClr>
              <a:buSzPct val="100000"/>
              <a:buFont typeface="Lucida Grande"/>
              <a:buChar char="-"/>
              <a:defRPr sz="2400">
                <a:solidFill>
                  <a:schemeClr val="accent2"/>
                </a:solidFill>
                <a:latin typeface="Arial" panose="020B0604020202020204" pitchFamily="34" charset="0"/>
                <a:ea typeface="MS PMincho" panose="02020600040205080304" pitchFamily="18" charset="-128"/>
                <a:cs typeface="Arial" panose="020B0604020202020204" pitchFamily="34" charset="0"/>
              </a:defRPr>
            </a:lvl2pPr>
            <a:lvl3pPr marL="1143000" indent="-228600">
              <a:spcBef>
                <a:spcPts val="500"/>
              </a:spcBef>
              <a:buClr>
                <a:srgbClr val="0084B4"/>
              </a:buClr>
              <a:buSzPct val="76000"/>
              <a:buFont typeface="Wingdings 3" panose="05040102010807070707" pitchFamily="18" charset="2"/>
              <a:buChar char=""/>
              <a:defRPr sz="2000">
                <a:solidFill>
                  <a:srgbClr val="0084B4"/>
                </a:solidFill>
                <a:latin typeface="Arial" panose="020B0604020202020204" pitchFamily="34" charset="0"/>
                <a:ea typeface="MS PMincho" panose="02020600040205080304" pitchFamily="18" charset="-128"/>
                <a:cs typeface="Arial" panose="020B0604020202020204" pitchFamily="34" charset="0"/>
              </a:defRPr>
            </a:lvl3pPr>
            <a:lvl4pPr marL="1600200" indent="-228600">
              <a:spcBef>
                <a:spcPts val="400"/>
              </a:spcBef>
              <a:buClr>
                <a:srgbClr val="23A900"/>
              </a:buClr>
              <a:buSzPct val="70000"/>
              <a:buFont typeface="Wingdings" panose="05000000000000000000" pitchFamily="2" charset="2"/>
              <a:buChar char="§"/>
              <a:defRPr sz="2000">
                <a:solidFill>
                  <a:schemeClr val="accent1"/>
                </a:solidFill>
                <a:latin typeface="Calibri" panose="020F0502020204030204" pitchFamily="34" charset="0"/>
                <a:ea typeface="MS PMincho" panose="02020600040205080304" pitchFamily="18" charset="-128"/>
              </a:defRPr>
            </a:lvl4pPr>
            <a:lvl5pPr marL="2057400" indent="-228600">
              <a:spcBef>
                <a:spcPts val="300"/>
              </a:spcBef>
              <a:buClr>
                <a:schemeClr val="accent1"/>
              </a:buClr>
              <a:buSzPct val="70000"/>
              <a:buFont typeface="Wingdings" panose="05000000000000000000" pitchFamily="2" charset="2"/>
              <a:buChar char="§"/>
              <a:defRPr sz="1600">
                <a:solidFill>
                  <a:schemeClr val="accent1"/>
                </a:solidFill>
                <a:latin typeface="Calibri" panose="020F0502020204030204" pitchFamily="34" charset="0"/>
                <a:ea typeface="MS PMincho" panose="02020600040205080304" pitchFamily="18" charset="-128"/>
              </a:defRPr>
            </a:lvl5pPr>
            <a:lvl6pPr marL="2514600" indent="-228600" eaLnBrk="0" fontAlgn="base" hangingPunct="0">
              <a:spcBef>
                <a:spcPts val="300"/>
              </a:spcBef>
              <a:spcAft>
                <a:spcPct val="0"/>
              </a:spcAft>
              <a:buClr>
                <a:schemeClr val="accent1"/>
              </a:buClr>
              <a:buSzPct val="70000"/>
              <a:buFont typeface="Wingdings" panose="05000000000000000000" pitchFamily="2" charset="2"/>
              <a:buChar char="§"/>
              <a:defRPr sz="1600">
                <a:solidFill>
                  <a:schemeClr val="accent1"/>
                </a:solidFill>
                <a:latin typeface="Calibri" panose="020F0502020204030204" pitchFamily="34" charset="0"/>
                <a:ea typeface="MS PMincho" panose="02020600040205080304" pitchFamily="18" charset="-128"/>
              </a:defRPr>
            </a:lvl6pPr>
            <a:lvl7pPr marL="2971800" indent="-228600" eaLnBrk="0" fontAlgn="base" hangingPunct="0">
              <a:spcBef>
                <a:spcPts val="300"/>
              </a:spcBef>
              <a:spcAft>
                <a:spcPct val="0"/>
              </a:spcAft>
              <a:buClr>
                <a:schemeClr val="accent1"/>
              </a:buClr>
              <a:buSzPct val="70000"/>
              <a:buFont typeface="Wingdings" panose="05000000000000000000" pitchFamily="2" charset="2"/>
              <a:buChar char="§"/>
              <a:defRPr sz="1600">
                <a:solidFill>
                  <a:schemeClr val="accent1"/>
                </a:solidFill>
                <a:latin typeface="Calibri" panose="020F0502020204030204" pitchFamily="34" charset="0"/>
                <a:ea typeface="MS PMincho" panose="02020600040205080304" pitchFamily="18" charset="-128"/>
              </a:defRPr>
            </a:lvl7pPr>
            <a:lvl8pPr marL="3429000" indent="-228600" eaLnBrk="0" fontAlgn="base" hangingPunct="0">
              <a:spcBef>
                <a:spcPts val="300"/>
              </a:spcBef>
              <a:spcAft>
                <a:spcPct val="0"/>
              </a:spcAft>
              <a:buClr>
                <a:schemeClr val="accent1"/>
              </a:buClr>
              <a:buSzPct val="70000"/>
              <a:buFont typeface="Wingdings" panose="05000000000000000000" pitchFamily="2" charset="2"/>
              <a:buChar char="§"/>
              <a:defRPr sz="1600">
                <a:solidFill>
                  <a:schemeClr val="accent1"/>
                </a:solidFill>
                <a:latin typeface="Calibri" panose="020F0502020204030204" pitchFamily="34" charset="0"/>
                <a:ea typeface="MS PMincho" panose="02020600040205080304" pitchFamily="18" charset="-128"/>
              </a:defRPr>
            </a:lvl8pPr>
            <a:lvl9pPr marL="3886200" indent="-228600" eaLnBrk="0" fontAlgn="base" hangingPunct="0">
              <a:spcBef>
                <a:spcPts val="300"/>
              </a:spcBef>
              <a:spcAft>
                <a:spcPct val="0"/>
              </a:spcAft>
              <a:buClr>
                <a:schemeClr val="accent1"/>
              </a:buClr>
              <a:buSzPct val="70000"/>
              <a:buFont typeface="Wingdings" panose="05000000000000000000" pitchFamily="2" charset="2"/>
              <a:buChar char="§"/>
              <a:defRPr sz="1600">
                <a:solidFill>
                  <a:schemeClr val="accent1"/>
                </a:solidFill>
                <a:latin typeface="Calibri" panose="020F0502020204030204" pitchFamily="34" charset="0"/>
                <a:ea typeface="MS PMincho" panose="02020600040205080304" pitchFamily="18" charset="-128"/>
              </a:defRPr>
            </a:lvl9pPr>
          </a:lstStyle>
          <a:p>
            <a:pPr>
              <a:spcBef>
                <a:spcPct val="0"/>
              </a:spcBef>
              <a:buClrTx/>
              <a:buSzTx/>
              <a:buFontTx/>
              <a:buNone/>
            </a:pPr>
            <a:fld id="{87753ABA-2943-40CE-9489-0B47B6587B44}" type="slidenum">
              <a:rPr lang="en-US" altLang="en-US" sz="1000" smtClean="0">
                <a:solidFill>
                  <a:schemeClr val="tx2"/>
                </a:solidFill>
                <a:latin typeface="Calibri" panose="020F0502020204030204" pitchFamily="34" charset="0"/>
              </a:rPr>
              <a:pPr>
                <a:spcBef>
                  <a:spcPct val="0"/>
                </a:spcBef>
                <a:buClrTx/>
                <a:buSzTx/>
                <a:buFontTx/>
                <a:buNone/>
              </a:pPr>
              <a:t>7</a:t>
            </a:fld>
            <a:endParaRPr lang="en-US" altLang="en-US" sz="1000" smtClean="0">
              <a:solidFill>
                <a:schemeClr val="tx2"/>
              </a:solidFill>
              <a:latin typeface="Calibri" panose="020F0502020204030204" pitchFamily="34" charset="0"/>
            </a:endParaRPr>
          </a:p>
        </p:txBody>
      </p:sp>
      <p:sp>
        <p:nvSpPr>
          <p:cNvPr id="12292" name="Rectangle 4"/>
          <p:cNvSpPr>
            <a:spLocks noChangeArrowheads="1"/>
          </p:cNvSpPr>
          <p:nvPr/>
        </p:nvSpPr>
        <p:spPr bwMode="auto">
          <a:xfrm>
            <a:off x="381000" y="1295400"/>
            <a:ext cx="8539162" cy="390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defRPr>
                <a:solidFill>
                  <a:schemeClr val="tx1"/>
                </a:solidFill>
                <a:latin typeface="Arial" panose="020B0604020202020204" pitchFamily="34" charset="0"/>
                <a:cs typeface="Arial" panose="020B0604020202020204" pitchFamily="34" charset="0"/>
              </a:defRPr>
            </a:lvl1pPr>
            <a:lvl2pPr marL="57150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ts val="1200"/>
              </a:spcBef>
              <a:spcAft>
                <a:spcPts val="1200"/>
              </a:spcAft>
              <a:buClr>
                <a:srgbClr val="00B050"/>
              </a:buClr>
              <a:buFont typeface="Wingdings" panose="05000000000000000000" pitchFamily="2" charset="2"/>
              <a:buChar char="Ø"/>
            </a:pPr>
            <a:r>
              <a:rPr lang="en-US" altLang="en-US" sz="2400" dirty="0" smtClean="0">
                <a:latin typeface="Times New Roman" panose="02020603050405020304" pitchFamily="18" charset="0"/>
                <a:ea typeface="Calibri" panose="020F0502020204030204" pitchFamily="34" charset="0"/>
                <a:cs typeface="Times New Roman" panose="02020603050405020304" pitchFamily="18" charset="0"/>
              </a:rPr>
              <a:t>EDPRS </a:t>
            </a:r>
            <a:r>
              <a:rPr lang="en-US" altLang="en-US" sz="2400" dirty="0">
                <a:latin typeface="Times New Roman" panose="02020603050405020304" pitchFamily="18" charset="0"/>
                <a:ea typeface="Calibri" panose="020F0502020204030204" pitchFamily="34" charset="0"/>
                <a:cs typeface="Times New Roman" panose="02020603050405020304" pitchFamily="18" charset="0"/>
              </a:rPr>
              <a:t>2 and related strategies (SSPs and DDPs) to be completed in June 2018 </a:t>
            </a:r>
          </a:p>
          <a:p>
            <a:pPr algn="just" eaLnBrk="1" hangingPunct="1">
              <a:spcBef>
                <a:spcPts val="1200"/>
              </a:spcBef>
              <a:spcAft>
                <a:spcPts val="1200"/>
              </a:spcAft>
              <a:buClr>
                <a:srgbClr val="00B050"/>
              </a:buClr>
              <a:buFont typeface="Wingdings" panose="05000000000000000000" pitchFamily="2" charset="2"/>
              <a:buChar char="Ø"/>
            </a:pPr>
            <a:r>
              <a:rPr lang="en-US" altLang="en-US" sz="2400" dirty="0">
                <a:latin typeface="Times New Roman" panose="02020603050405020304" pitchFamily="18" charset="0"/>
                <a:ea typeface="Calibri" panose="020F0502020204030204" pitchFamily="34" charset="0"/>
                <a:cs typeface="Times New Roman" panose="02020603050405020304" pitchFamily="18" charset="0"/>
              </a:rPr>
              <a:t>Important regional and global commitments to be integrated in long and medium term plans:</a:t>
            </a:r>
          </a:p>
          <a:p>
            <a:pPr lvl="1" algn="just" eaLnBrk="1" hangingPunct="1">
              <a:spcBef>
                <a:spcPts val="1200"/>
              </a:spcBef>
              <a:spcAft>
                <a:spcPts val="1200"/>
              </a:spcAft>
              <a:buClr>
                <a:srgbClr val="00B050"/>
              </a:buClr>
              <a:buFont typeface="Arial" panose="020B0604020202020204" pitchFamily="34" charset="0"/>
              <a:buChar char="•"/>
            </a:pPr>
            <a:r>
              <a:rPr lang="en-US" altLang="en-US" sz="2400" dirty="0">
                <a:latin typeface="Times New Roman" panose="02020603050405020304" pitchFamily="18" charset="0"/>
                <a:ea typeface="Calibri" panose="020F0502020204030204" pitchFamily="34" charset="0"/>
                <a:cs typeface="Times New Roman" panose="02020603050405020304" pitchFamily="18" charset="0"/>
              </a:rPr>
              <a:t>SDGs</a:t>
            </a:r>
          </a:p>
          <a:p>
            <a:pPr lvl="1" algn="just" eaLnBrk="1" hangingPunct="1">
              <a:spcBef>
                <a:spcPts val="1200"/>
              </a:spcBef>
              <a:spcAft>
                <a:spcPts val="1200"/>
              </a:spcAft>
              <a:buClr>
                <a:srgbClr val="00B050"/>
              </a:buClr>
              <a:buFont typeface="Arial" panose="020B0604020202020204" pitchFamily="34" charset="0"/>
              <a:buChar char="•"/>
            </a:pPr>
            <a:r>
              <a:rPr lang="en-US" altLang="en-US" sz="2400" dirty="0">
                <a:latin typeface="Times New Roman" panose="02020603050405020304" pitchFamily="18" charset="0"/>
                <a:ea typeface="Calibri" panose="020F0502020204030204" pitchFamily="34" charset="0"/>
                <a:cs typeface="Times New Roman" panose="02020603050405020304" pitchFamily="18" charset="0"/>
              </a:rPr>
              <a:t>EAC Vision 2050 </a:t>
            </a:r>
          </a:p>
          <a:p>
            <a:pPr lvl="1" algn="just" eaLnBrk="1" hangingPunct="1">
              <a:spcBef>
                <a:spcPts val="1200"/>
              </a:spcBef>
              <a:spcAft>
                <a:spcPts val="1200"/>
              </a:spcAft>
              <a:buClr>
                <a:srgbClr val="00B050"/>
              </a:buClr>
              <a:buFont typeface="Arial" panose="020B0604020202020204" pitchFamily="34" charset="0"/>
              <a:buChar char="•"/>
            </a:pPr>
            <a:r>
              <a:rPr lang="en-US" altLang="en-US" sz="2400" dirty="0">
                <a:latin typeface="Times New Roman" panose="02020603050405020304" pitchFamily="18" charset="0"/>
                <a:ea typeface="Calibri" panose="020F0502020204030204" pitchFamily="34" charset="0"/>
                <a:cs typeface="Times New Roman" panose="02020603050405020304" pitchFamily="18" charset="0"/>
              </a:rPr>
              <a:t>Africa Agenda </a:t>
            </a:r>
            <a:r>
              <a:rPr lang="en-US" altLang="en-US" sz="2400" dirty="0" smtClean="0">
                <a:latin typeface="Times New Roman" panose="02020603050405020304" pitchFamily="18" charset="0"/>
                <a:ea typeface="Calibri" panose="020F0502020204030204" pitchFamily="34" charset="0"/>
                <a:cs typeface="Times New Roman" panose="02020603050405020304" pitchFamily="18" charset="0"/>
              </a:rPr>
              <a:t>2063</a:t>
            </a:r>
          </a:p>
        </p:txBody>
      </p:sp>
    </p:spTree>
    <p:extLst>
      <p:ext uri="{BB962C8B-B14F-4D97-AF65-F5344CB8AC3E}">
        <p14:creationId xmlns:p14="http://schemas.microsoft.com/office/powerpoint/2010/main" val="346483162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bwMode="auto">
          <a:xfrm>
            <a:off x="1133475" y="120650"/>
            <a:ext cx="7696200" cy="874713"/>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compatLnSpc="1">
            <a:prstTxWarp prst="textNoShape">
              <a:avLst/>
            </a:prstTxWarp>
            <a:noAutofit/>
          </a:bodyPr>
          <a:lstStyle/>
          <a:p>
            <a:pPr algn="ctr">
              <a:defRPr/>
            </a:pPr>
            <a:r>
              <a:rPr lang="en-GB" altLang="en-US" sz="2800" b="1" dirty="0" smtClean="0">
                <a:solidFill>
                  <a:srgbClr val="0000CC"/>
                </a:solidFill>
                <a:latin typeface="Times New Roman" panose="02020603050405020304" pitchFamily="18" charset="0"/>
                <a:cs typeface="Times New Roman" panose="02020603050405020304" pitchFamily="18" charset="0"/>
              </a:rPr>
              <a:t>Inclusiveness strategy for EDPRS 3 elaboration</a:t>
            </a:r>
            <a:endParaRPr lang="en-US" altLang="en-US" sz="2800" b="1" dirty="0" smtClean="0">
              <a:solidFill>
                <a:srgbClr val="0000CC"/>
              </a:solidFill>
              <a:latin typeface="Times New Roman" panose="02020603050405020304" pitchFamily="18" charset="0"/>
              <a:cs typeface="Times New Roman" panose="02020603050405020304" pitchFamily="18" charset="0"/>
            </a:endParaRPr>
          </a:p>
        </p:txBody>
      </p:sp>
      <p:sp>
        <p:nvSpPr>
          <p:cNvPr id="13315" name="Slide Number Placeholder 2"/>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2"/>
              </a:buClr>
              <a:buSzPct val="76000"/>
              <a:buFont typeface="Wingdings 3" panose="05040102010807070707" pitchFamily="18" charset="2"/>
              <a:buChar char=""/>
              <a:defRPr sz="2400">
                <a:solidFill>
                  <a:schemeClr val="tx1"/>
                </a:solidFill>
                <a:latin typeface="Arial" panose="020B0604020202020204" pitchFamily="34" charset="0"/>
                <a:ea typeface="MS PMincho" panose="02020600040205080304" pitchFamily="18" charset="-128"/>
                <a:cs typeface="Arial" panose="020B0604020202020204" pitchFamily="34" charset="0"/>
              </a:defRPr>
            </a:lvl1pPr>
            <a:lvl2pPr marL="742950" indent="-285750">
              <a:spcBef>
                <a:spcPts val="500"/>
              </a:spcBef>
              <a:buClr>
                <a:schemeClr val="accent2"/>
              </a:buClr>
              <a:buSzPct val="100000"/>
              <a:buFont typeface="Lucida Grande"/>
              <a:buChar char="-"/>
              <a:defRPr sz="2400">
                <a:solidFill>
                  <a:schemeClr val="accent2"/>
                </a:solidFill>
                <a:latin typeface="Arial" panose="020B0604020202020204" pitchFamily="34" charset="0"/>
                <a:ea typeface="MS PMincho" panose="02020600040205080304" pitchFamily="18" charset="-128"/>
                <a:cs typeface="Arial" panose="020B0604020202020204" pitchFamily="34" charset="0"/>
              </a:defRPr>
            </a:lvl2pPr>
            <a:lvl3pPr marL="1143000" indent="-228600">
              <a:spcBef>
                <a:spcPts val="500"/>
              </a:spcBef>
              <a:buClr>
                <a:srgbClr val="0084B4"/>
              </a:buClr>
              <a:buSzPct val="76000"/>
              <a:buFont typeface="Wingdings 3" panose="05040102010807070707" pitchFamily="18" charset="2"/>
              <a:buChar char=""/>
              <a:defRPr sz="2000">
                <a:solidFill>
                  <a:srgbClr val="0084B4"/>
                </a:solidFill>
                <a:latin typeface="Arial" panose="020B0604020202020204" pitchFamily="34" charset="0"/>
                <a:ea typeface="MS PMincho" panose="02020600040205080304" pitchFamily="18" charset="-128"/>
                <a:cs typeface="Arial" panose="020B0604020202020204" pitchFamily="34" charset="0"/>
              </a:defRPr>
            </a:lvl3pPr>
            <a:lvl4pPr marL="1600200" indent="-228600">
              <a:spcBef>
                <a:spcPts val="400"/>
              </a:spcBef>
              <a:buClr>
                <a:srgbClr val="23A900"/>
              </a:buClr>
              <a:buSzPct val="70000"/>
              <a:buFont typeface="Wingdings" panose="05000000000000000000" pitchFamily="2" charset="2"/>
              <a:buChar char="§"/>
              <a:defRPr sz="2000">
                <a:solidFill>
                  <a:schemeClr val="accent1"/>
                </a:solidFill>
                <a:latin typeface="Calibri" panose="020F0502020204030204" pitchFamily="34" charset="0"/>
                <a:ea typeface="MS PMincho" panose="02020600040205080304" pitchFamily="18" charset="-128"/>
              </a:defRPr>
            </a:lvl4pPr>
            <a:lvl5pPr marL="2057400" indent="-228600">
              <a:spcBef>
                <a:spcPts val="300"/>
              </a:spcBef>
              <a:buClr>
                <a:schemeClr val="accent1"/>
              </a:buClr>
              <a:buSzPct val="70000"/>
              <a:buFont typeface="Wingdings" panose="05000000000000000000" pitchFamily="2" charset="2"/>
              <a:buChar char="§"/>
              <a:defRPr sz="1600">
                <a:solidFill>
                  <a:schemeClr val="accent1"/>
                </a:solidFill>
                <a:latin typeface="Calibri" panose="020F0502020204030204" pitchFamily="34" charset="0"/>
                <a:ea typeface="MS PMincho" panose="02020600040205080304" pitchFamily="18" charset="-128"/>
              </a:defRPr>
            </a:lvl5pPr>
            <a:lvl6pPr marL="2514600" indent="-228600" eaLnBrk="0" fontAlgn="base" hangingPunct="0">
              <a:spcBef>
                <a:spcPts val="300"/>
              </a:spcBef>
              <a:spcAft>
                <a:spcPct val="0"/>
              </a:spcAft>
              <a:buClr>
                <a:schemeClr val="accent1"/>
              </a:buClr>
              <a:buSzPct val="70000"/>
              <a:buFont typeface="Wingdings" panose="05000000000000000000" pitchFamily="2" charset="2"/>
              <a:buChar char="§"/>
              <a:defRPr sz="1600">
                <a:solidFill>
                  <a:schemeClr val="accent1"/>
                </a:solidFill>
                <a:latin typeface="Calibri" panose="020F0502020204030204" pitchFamily="34" charset="0"/>
                <a:ea typeface="MS PMincho" panose="02020600040205080304" pitchFamily="18" charset="-128"/>
              </a:defRPr>
            </a:lvl6pPr>
            <a:lvl7pPr marL="2971800" indent="-228600" eaLnBrk="0" fontAlgn="base" hangingPunct="0">
              <a:spcBef>
                <a:spcPts val="300"/>
              </a:spcBef>
              <a:spcAft>
                <a:spcPct val="0"/>
              </a:spcAft>
              <a:buClr>
                <a:schemeClr val="accent1"/>
              </a:buClr>
              <a:buSzPct val="70000"/>
              <a:buFont typeface="Wingdings" panose="05000000000000000000" pitchFamily="2" charset="2"/>
              <a:buChar char="§"/>
              <a:defRPr sz="1600">
                <a:solidFill>
                  <a:schemeClr val="accent1"/>
                </a:solidFill>
                <a:latin typeface="Calibri" panose="020F0502020204030204" pitchFamily="34" charset="0"/>
                <a:ea typeface="MS PMincho" panose="02020600040205080304" pitchFamily="18" charset="-128"/>
              </a:defRPr>
            </a:lvl7pPr>
            <a:lvl8pPr marL="3429000" indent="-228600" eaLnBrk="0" fontAlgn="base" hangingPunct="0">
              <a:spcBef>
                <a:spcPts val="300"/>
              </a:spcBef>
              <a:spcAft>
                <a:spcPct val="0"/>
              </a:spcAft>
              <a:buClr>
                <a:schemeClr val="accent1"/>
              </a:buClr>
              <a:buSzPct val="70000"/>
              <a:buFont typeface="Wingdings" panose="05000000000000000000" pitchFamily="2" charset="2"/>
              <a:buChar char="§"/>
              <a:defRPr sz="1600">
                <a:solidFill>
                  <a:schemeClr val="accent1"/>
                </a:solidFill>
                <a:latin typeface="Calibri" panose="020F0502020204030204" pitchFamily="34" charset="0"/>
                <a:ea typeface="MS PMincho" panose="02020600040205080304" pitchFamily="18" charset="-128"/>
              </a:defRPr>
            </a:lvl8pPr>
            <a:lvl9pPr marL="3886200" indent="-228600" eaLnBrk="0" fontAlgn="base" hangingPunct="0">
              <a:spcBef>
                <a:spcPts val="300"/>
              </a:spcBef>
              <a:spcAft>
                <a:spcPct val="0"/>
              </a:spcAft>
              <a:buClr>
                <a:schemeClr val="accent1"/>
              </a:buClr>
              <a:buSzPct val="70000"/>
              <a:buFont typeface="Wingdings" panose="05000000000000000000" pitchFamily="2" charset="2"/>
              <a:buChar char="§"/>
              <a:defRPr sz="1600">
                <a:solidFill>
                  <a:schemeClr val="accent1"/>
                </a:solidFill>
                <a:latin typeface="Calibri" panose="020F0502020204030204" pitchFamily="34" charset="0"/>
                <a:ea typeface="MS PMincho" panose="02020600040205080304" pitchFamily="18" charset="-128"/>
              </a:defRPr>
            </a:lvl9pPr>
          </a:lstStyle>
          <a:p>
            <a:pPr>
              <a:spcBef>
                <a:spcPct val="0"/>
              </a:spcBef>
              <a:buClrTx/>
              <a:buSzTx/>
              <a:buFontTx/>
              <a:buNone/>
            </a:pPr>
            <a:fld id="{F6F039C9-9EF1-42BE-BDFB-3B83A02D63F7}" type="slidenum">
              <a:rPr lang="en-US" altLang="en-US" sz="1000" smtClean="0">
                <a:solidFill>
                  <a:schemeClr val="tx2"/>
                </a:solidFill>
                <a:latin typeface="Calibri" panose="020F0502020204030204" pitchFamily="34" charset="0"/>
              </a:rPr>
              <a:pPr>
                <a:spcBef>
                  <a:spcPct val="0"/>
                </a:spcBef>
                <a:buClrTx/>
                <a:buSzTx/>
                <a:buFontTx/>
                <a:buNone/>
              </a:pPr>
              <a:t>8</a:t>
            </a:fld>
            <a:endParaRPr lang="en-US" altLang="en-US" sz="1000" smtClean="0">
              <a:solidFill>
                <a:schemeClr val="tx2"/>
              </a:solidFill>
              <a:latin typeface="Calibri" panose="020F0502020204030204" pitchFamily="34" charset="0"/>
            </a:endParaRPr>
          </a:p>
        </p:txBody>
      </p:sp>
      <p:sp>
        <p:nvSpPr>
          <p:cNvPr id="12292" name="Rectangle 4"/>
          <p:cNvSpPr>
            <a:spLocks noChangeArrowheads="1"/>
          </p:cNvSpPr>
          <p:nvPr/>
        </p:nvSpPr>
        <p:spPr bwMode="auto">
          <a:xfrm>
            <a:off x="152400" y="1256784"/>
            <a:ext cx="8839200" cy="47397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57200" indent="-4572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indent="0" algn="just">
              <a:spcBef>
                <a:spcPts val="1200"/>
              </a:spcBef>
              <a:spcAft>
                <a:spcPts val="1200"/>
              </a:spcAft>
              <a:buClr>
                <a:srgbClr val="00B050"/>
              </a:buClr>
              <a:defRPr/>
            </a:pPr>
            <a:r>
              <a:rPr lang="en-US" altLang="en-US" sz="2000" b="1" u="sng" dirty="0" smtClean="0">
                <a:solidFill>
                  <a:srgbClr val="0000CC"/>
                </a:solidFill>
                <a:latin typeface="Times New Roman" panose="02020603050405020304" pitchFamily="18" charset="0"/>
                <a:cs typeface="Times New Roman" panose="02020603050405020304" pitchFamily="18" charset="0"/>
              </a:rPr>
              <a:t>A mass Communication campaign to ensure;</a:t>
            </a:r>
            <a:endParaRPr lang="en-US" sz="2000" b="1" u="sng" dirty="0">
              <a:solidFill>
                <a:srgbClr val="0000CC"/>
              </a:solidFill>
              <a:latin typeface="Times New Roman" panose="02020603050405020304" pitchFamily="18" charset="0"/>
              <a:cs typeface="Times New Roman" panose="02020603050405020304" pitchFamily="18" charset="0"/>
            </a:endParaRPr>
          </a:p>
          <a:p>
            <a:pPr marL="628650" lvl="1" indent="-342900" algn="just">
              <a:spcBef>
                <a:spcPts val="1200"/>
              </a:spcBef>
              <a:spcAft>
                <a:spcPts val="1200"/>
              </a:spcAft>
              <a:buClr>
                <a:srgbClr val="00B050"/>
              </a:buClr>
              <a:buFont typeface="Wingdings" panose="05000000000000000000" pitchFamily="2" charset="2"/>
              <a:buChar char="Ø"/>
              <a:defRPr/>
            </a:pPr>
            <a:r>
              <a:rPr lang="en-US" sz="2200" dirty="0" smtClean="0">
                <a:latin typeface="Times New Roman" panose="02020603050405020304" pitchFamily="18" charset="0"/>
                <a:ea typeface="Calibri" panose="020F0502020204030204" pitchFamily="34" charset="0"/>
                <a:cs typeface="Times New Roman" panose="02020603050405020304" pitchFamily="18" charset="0"/>
              </a:rPr>
              <a:t>Stakeholder consultations and outreach for the EDPRS 3 to ensure that as much as possible, no one is left behind in consultations, through;</a:t>
            </a:r>
          </a:p>
          <a:p>
            <a:pPr marL="1028700" lvl="2" indent="-342900" algn="just">
              <a:spcBef>
                <a:spcPts val="1200"/>
              </a:spcBef>
              <a:spcAft>
                <a:spcPts val="1200"/>
              </a:spcAft>
              <a:buClr>
                <a:srgbClr val="00B050"/>
              </a:buClr>
              <a:buFont typeface="Wingdings" panose="05000000000000000000" pitchFamily="2" charset="2"/>
              <a:buChar char="Ø"/>
              <a:defRPr/>
            </a:pPr>
            <a:r>
              <a:rPr lang="en-US" dirty="0">
                <a:latin typeface="Times New Roman" panose="02020603050405020304" pitchFamily="18" charset="0"/>
                <a:ea typeface="Calibri" panose="020F0502020204030204" pitchFamily="34" charset="0"/>
                <a:cs typeface="Times New Roman" panose="02020603050405020304" pitchFamily="18" charset="0"/>
              </a:rPr>
              <a:t>Multiple and widespread communication </a:t>
            </a:r>
            <a:r>
              <a:rPr lang="en-US" dirty="0" smtClean="0">
                <a:latin typeface="Times New Roman" panose="02020603050405020304" pitchFamily="18" charset="0"/>
                <a:ea typeface="Calibri" panose="020F0502020204030204" pitchFamily="34" charset="0"/>
                <a:cs typeface="Times New Roman" panose="02020603050405020304" pitchFamily="18" charset="0"/>
              </a:rPr>
              <a:t>channels e.g. toll free </a:t>
            </a:r>
            <a:r>
              <a:rPr lang="en-US" dirty="0" err="1" smtClean="0">
                <a:latin typeface="Times New Roman" panose="02020603050405020304" pitchFamily="18" charset="0"/>
                <a:ea typeface="Calibri" panose="020F0502020204030204" pitchFamily="34" charset="0"/>
                <a:cs typeface="Times New Roman" panose="02020603050405020304" pitchFamily="18" charset="0"/>
              </a:rPr>
              <a:t>sms</a:t>
            </a:r>
            <a:r>
              <a:rPr lang="en-US" dirty="0" smtClean="0">
                <a:latin typeface="Times New Roman" panose="02020603050405020304" pitchFamily="18" charset="0"/>
                <a:ea typeface="Calibri" panose="020F0502020204030204" pitchFamily="34" charset="0"/>
                <a:cs typeface="Times New Roman" panose="02020603050405020304" pitchFamily="18" charset="0"/>
              </a:rPr>
              <a:t> line (2018 for EDPRS 2), TV and Radio spots, </a:t>
            </a:r>
            <a:r>
              <a:rPr lang="en-US" dirty="0" err="1" smtClean="0">
                <a:latin typeface="Times New Roman" panose="02020603050405020304" pitchFamily="18" charset="0"/>
                <a:ea typeface="Calibri" panose="020F0502020204030204" pitchFamily="34" charset="0"/>
                <a:cs typeface="Times New Roman" panose="02020603050405020304" pitchFamily="18" charset="0"/>
              </a:rPr>
              <a:t>Kubaza</a:t>
            </a:r>
            <a:r>
              <a:rPr lang="en-US" dirty="0" smtClean="0">
                <a:latin typeface="Times New Roman" panose="02020603050405020304" pitchFamily="18" charset="0"/>
                <a:ea typeface="Calibri" panose="020F0502020204030204" pitchFamily="34" charset="0"/>
                <a:cs typeface="Times New Roman" panose="02020603050405020304" pitchFamily="18" charset="0"/>
              </a:rPr>
              <a:t> </a:t>
            </a:r>
            <a:r>
              <a:rPr lang="en-US" dirty="0" err="1" smtClean="0">
                <a:latin typeface="Times New Roman" panose="02020603050405020304" pitchFamily="18" charset="0"/>
                <a:ea typeface="Calibri" panose="020F0502020204030204" pitchFamily="34" charset="0"/>
                <a:cs typeface="Times New Roman" panose="02020603050405020304" pitchFamily="18" charset="0"/>
              </a:rPr>
              <a:t>bitera</a:t>
            </a:r>
            <a:r>
              <a:rPr lang="en-US" dirty="0" smtClean="0">
                <a:latin typeface="Times New Roman" panose="02020603050405020304" pitchFamily="18" charset="0"/>
                <a:ea typeface="Calibri" panose="020F0502020204030204" pitchFamily="34" charset="0"/>
                <a:cs typeface="Times New Roman" panose="02020603050405020304" pitchFamily="18" charset="0"/>
              </a:rPr>
              <a:t> </a:t>
            </a:r>
            <a:r>
              <a:rPr lang="en-US" dirty="0" err="1" smtClean="0">
                <a:latin typeface="Times New Roman" panose="02020603050405020304" pitchFamily="18" charset="0"/>
                <a:ea typeface="Calibri" panose="020F0502020204030204" pitchFamily="34" charset="0"/>
                <a:cs typeface="Times New Roman" panose="02020603050405020304" pitchFamily="18" charset="0"/>
              </a:rPr>
              <a:t>kumenya</a:t>
            </a:r>
            <a:r>
              <a:rPr lang="en-US" dirty="0" smtClean="0">
                <a:latin typeface="Times New Roman" panose="02020603050405020304" pitchFamily="18" charset="0"/>
                <a:ea typeface="Calibri" panose="020F0502020204030204" pitchFamily="34" charset="0"/>
                <a:cs typeface="Times New Roman" panose="02020603050405020304" pitchFamily="18" charset="0"/>
              </a:rPr>
              <a:t>, Community radios ( </a:t>
            </a:r>
            <a:r>
              <a:rPr lang="en-US" dirty="0" err="1" smtClean="0">
                <a:latin typeface="Times New Roman" panose="02020603050405020304" pitchFamily="18" charset="0"/>
                <a:ea typeface="Calibri" panose="020F0502020204030204" pitchFamily="34" charset="0"/>
                <a:cs typeface="Times New Roman" panose="02020603050405020304" pitchFamily="18" charset="0"/>
              </a:rPr>
              <a:t>Radiyo</a:t>
            </a:r>
            <a:r>
              <a:rPr lang="en-US" dirty="0" smtClean="0">
                <a:latin typeface="Times New Roman" panose="02020603050405020304" pitchFamily="18" charset="0"/>
                <a:ea typeface="Calibri" panose="020F0502020204030204" pitchFamily="34" charset="0"/>
                <a:cs typeface="Times New Roman" panose="02020603050405020304" pitchFamily="18" charset="0"/>
              </a:rPr>
              <a:t> </a:t>
            </a:r>
            <a:r>
              <a:rPr lang="en-US" dirty="0" err="1" smtClean="0">
                <a:latin typeface="Times New Roman" panose="02020603050405020304" pitchFamily="18" charset="0"/>
                <a:ea typeface="Calibri" panose="020F0502020204030204" pitchFamily="34" charset="0"/>
                <a:cs typeface="Times New Roman" panose="02020603050405020304" pitchFamily="18" charset="0"/>
              </a:rPr>
              <a:t>z’Abaturage</a:t>
            </a:r>
            <a:r>
              <a:rPr lang="en-US" dirty="0" smtClean="0">
                <a:latin typeface="Times New Roman" panose="02020603050405020304" pitchFamily="18" charset="0"/>
                <a:ea typeface="Calibri" panose="020F0502020204030204" pitchFamily="34" charset="0"/>
                <a:cs typeface="Times New Roman" panose="02020603050405020304" pitchFamily="18" charset="0"/>
              </a:rPr>
              <a:t> ), social media (Twitter, etc..)</a:t>
            </a:r>
            <a:endParaRPr lang="en-US" dirty="0">
              <a:latin typeface="Times New Roman" panose="02020603050405020304" pitchFamily="18" charset="0"/>
              <a:ea typeface="Calibri" panose="020F0502020204030204" pitchFamily="34" charset="0"/>
              <a:cs typeface="Times New Roman" panose="02020603050405020304" pitchFamily="18" charset="0"/>
            </a:endParaRPr>
          </a:p>
          <a:p>
            <a:pPr marL="1028700" lvl="2" indent="-342900" algn="just">
              <a:spcBef>
                <a:spcPts val="1200"/>
              </a:spcBef>
              <a:spcAft>
                <a:spcPts val="1200"/>
              </a:spcAft>
              <a:buClr>
                <a:srgbClr val="00B050"/>
              </a:buClr>
              <a:buFont typeface="Wingdings" panose="05000000000000000000" pitchFamily="2" charset="2"/>
              <a:buChar char="Ø"/>
              <a:defRPr/>
            </a:pPr>
            <a:r>
              <a:rPr lang="en-US" dirty="0">
                <a:latin typeface="Times New Roman" panose="02020603050405020304" pitchFamily="18" charset="0"/>
                <a:ea typeface="Calibri" panose="020F0502020204030204" pitchFamily="34" charset="0"/>
                <a:cs typeface="Times New Roman" panose="02020603050405020304" pitchFamily="18" charset="0"/>
              </a:rPr>
              <a:t>Grassroots outreach platforms (Inteko </a:t>
            </a:r>
            <a:r>
              <a:rPr lang="en-US" dirty="0" err="1">
                <a:latin typeface="Times New Roman" panose="02020603050405020304" pitchFamily="18" charset="0"/>
                <a:ea typeface="Calibri" panose="020F0502020204030204" pitchFamily="34" charset="0"/>
                <a:cs typeface="Times New Roman" panose="02020603050405020304" pitchFamily="18" charset="0"/>
              </a:rPr>
              <a:t>Z’Abaturage</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smtClean="0">
                <a:latin typeface="Times New Roman" panose="02020603050405020304" pitchFamily="18" charset="0"/>
                <a:ea typeface="Calibri" panose="020F0502020204030204" pitchFamily="34" charset="0"/>
                <a:cs typeface="Times New Roman" panose="02020603050405020304" pitchFamily="18" charset="0"/>
              </a:rPr>
              <a:t>Umuganda)</a:t>
            </a:r>
          </a:p>
          <a:p>
            <a:pPr marL="628650" lvl="1" indent="-342900" algn="just">
              <a:spcBef>
                <a:spcPts val="1200"/>
              </a:spcBef>
              <a:spcAft>
                <a:spcPts val="1200"/>
              </a:spcAft>
              <a:buClr>
                <a:srgbClr val="00B050"/>
              </a:buClr>
              <a:buFont typeface="Wingdings" panose="05000000000000000000" pitchFamily="2" charset="2"/>
              <a:buChar char="Ø"/>
              <a:defRPr/>
            </a:pPr>
            <a:r>
              <a:rPr lang="en-US" sz="22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Consultations with multiple stakeholders will aim at promoting ownership of the National Strategies.</a:t>
            </a:r>
            <a:endParaRPr lang="en-US" sz="22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endParaRPr>
          </a:p>
          <a:p>
            <a:pPr marL="628650" lvl="1" indent="-342900" algn="just">
              <a:spcBef>
                <a:spcPts val="1200"/>
              </a:spcBef>
              <a:spcAft>
                <a:spcPts val="1200"/>
              </a:spcAft>
              <a:buClr>
                <a:srgbClr val="00B050"/>
              </a:buClr>
              <a:buFont typeface="Wingdings" panose="05000000000000000000" pitchFamily="2" charset="2"/>
              <a:buChar char="Ø"/>
              <a:defRPr/>
            </a:pPr>
            <a:r>
              <a:rPr lang="en-US" sz="2200" dirty="0" smtClean="0">
                <a:latin typeface="Times New Roman" panose="02020603050405020304" pitchFamily="18" charset="0"/>
                <a:ea typeface="Calibri" panose="020F0502020204030204" pitchFamily="34" charset="0"/>
                <a:cs typeface="Times New Roman" panose="02020603050405020304" pitchFamily="18" charset="0"/>
              </a:rPr>
              <a:t>Engagement </a:t>
            </a:r>
            <a:r>
              <a:rPr lang="en-US" sz="2200" dirty="0">
                <a:latin typeface="Times New Roman" panose="02020603050405020304" pitchFamily="18" charset="0"/>
                <a:ea typeface="Calibri" panose="020F0502020204030204" pitchFamily="34" charset="0"/>
                <a:cs typeface="Times New Roman" panose="02020603050405020304" pitchFamily="18" charset="0"/>
              </a:rPr>
              <a:t>trough participatory </a:t>
            </a:r>
            <a:r>
              <a:rPr lang="en-US" sz="2200" dirty="0" smtClean="0">
                <a:latin typeface="Times New Roman" panose="02020603050405020304" pitchFamily="18" charset="0"/>
                <a:ea typeface="Calibri" panose="020F0502020204030204" pitchFamily="34" charset="0"/>
                <a:cs typeface="Times New Roman" panose="02020603050405020304" pitchFamily="18" charset="0"/>
              </a:rPr>
              <a:t>planning</a:t>
            </a:r>
            <a:endParaRPr lang="en-US" sz="22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0682348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bwMode="auto">
          <a:xfrm>
            <a:off x="1133475" y="120650"/>
            <a:ext cx="7696200" cy="874713"/>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compatLnSpc="1">
            <a:prstTxWarp prst="textNoShape">
              <a:avLst/>
            </a:prstTxWarp>
            <a:noAutofit/>
          </a:bodyPr>
          <a:lstStyle/>
          <a:p>
            <a:pPr algn="ctr">
              <a:defRPr/>
            </a:pPr>
            <a:r>
              <a:rPr lang="en-GB" altLang="en-US" sz="2400" b="1" dirty="0" smtClean="0">
                <a:solidFill>
                  <a:srgbClr val="0000CC"/>
                </a:solidFill>
                <a:latin typeface="Times New Roman" panose="02020603050405020304" pitchFamily="18" charset="0"/>
                <a:cs typeface="Times New Roman" panose="02020603050405020304" pitchFamily="18" charset="0"/>
              </a:rPr>
              <a:t>Inclusiveness strategy for EDPRS 3 elaboration (Cont’d)</a:t>
            </a:r>
            <a:endParaRPr lang="en-US" altLang="en-US" sz="2400" b="1" dirty="0" smtClean="0">
              <a:solidFill>
                <a:srgbClr val="0000CC"/>
              </a:solidFill>
              <a:latin typeface="Times New Roman" panose="02020603050405020304" pitchFamily="18" charset="0"/>
              <a:cs typeface="Times New Roman" panose="02020603050405020304" pitchFamily="18" charset="0"/>
            </a:endParaRPr>
          </a:p>
        </p:txBody>
      </p:sp>
      <p:sp>
        <p:nvSpPr>
          <p:cNvPr id="13315" name="Slide Number Placeholder 2"/>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2"/>
              </a:buClr>
              <a:buSzPct val="76000"/>
              <a:buFont typeface="Wingdings 3" panose="05040102010807070707" pitchFamily="18" charset="2"/>
              <a:buChar char=""/>
              <a:defRPr sz="2400">
                <a:solidFill>
                  <a:schemeClr val="tx1"/>
                </a:solidFill>
                <a:latin typeface="Arial" panose="020B0604020202020204" pitchFamily="34" charset="0"/>
                <a:ea typeface="MS PMincho" panose="02020600040205080304" pitchFamily="18" charset="-128"/>
                <a:cs typeface="Arial" panose="020B0604020202020204" pitchFamily="34" charset="0"/>
              </a:defRPr>
            </a:lvl1pPr>
            <a:lvl2pPr marL="742950" indent="-285750">
              <a:spcBef>
                <a:spcPts val="500"/>
              </a:spcBef>
              <a:buClr>
                <a:schemeClr val="accent2"/>
              </a:buClr>
              <a:buSzPct val="100000"/>
              <a:buFont typeface="Lucida Grande"/>
              <a:buChar char="-"/>
              <a:defRPr sz="2400">
                <a:solidFill>
                  <a:schemeClr val="accent2"/>
                </a:solidFill>
                <a:latin typeface="Arial" panose="020B0604020202020204" pitchFamily="34" charset="0"/>
                <a:ea typeface="MS PMincho" panose="02020600040205080304" pitchFamily="18" charset="-128"/>
                <a:cs typeface="Arial" panose="020B0604020202020204" pitchFamily="34" charset="0"/>
              </a:defRPr>
            </a:lvl2pPr>
            <a:lvl3pPr marL="1143000" indent="-228600">
              <a:spcBef>
                <a:spcPts val="500"/>
              </a:spcBef>
              <a:buClr>
                <a:srgbClr val="0084B4"/>
              </a:buClr>
              <a:buSzPct val="76000"/>
              <a:buFont typeface="Wingdings 3" panose="05040102010807070707" pitchFamily="18" charset="2"/>
              <a:buChar char=""/>
              <a:defRPr sz="2000">
                <a:solidFill>
                  <a:srgbClr val="0084B4"/>
                </a:solidFill>
                <a:latin typeface="Arial" panose="020B0604020202020204" pitchFamily="34" charset="0"/>
                <a:ea typeface="MS PMincho" panose="02020600040205080304" pitchFamily="18" charset="-128"/>
                <a:cs typeface="Arial" panose="020B0604020202020204" pitchFamily="34" charset="0"/>
              </a:defRPr>
            </a:lvl3pPr>
            <a:lvl4pPr marL="1600200" indent="-228600">
              <a:spcBef>
                <a:spcPts val="400"/>
              </a:spcBef>
              <a:buClr>
                <a:srgbClr val="23A900"/>
              </a:buClr>
              <a:buSzPct val="70000"/>
              <a:buFont typeface="Wingdings" panose="05000000000000000000" pitchFamily="2" charset="2"/>
              <a:buChar char="§"/>
              <a:defRPr sz="2000">
                <a:solidFill>
                  <a:schemeClr val="accent1"/>
                </a:solidFill>
                <a:latin typeface="Calibri" panose="020F0502020204030204" pitchFamily="34" charset="0"/>
                <a:ea typeface="MS PMincho" panose="02020600040205080304" pitchFamily="18" charset="-128"/>
              </a:defRPr>
            </a:lvl4pPr>
            <a:lvl5pPr marL="2057400" indent="-228600">
              <a:spcBef>
                <a:spcPts val="300"/>
              </a:spcBef>
              <a:buClr>
                <a:schemeClr val="accent1"/>
              </a:buClr>
              <a:buSzPct val="70000"/>
              <a:buFont typeface="Wingdings" panose="05000000000000000000" pitchFamily="2" charset="2"/>
              <a:buChar char="§"/>
              <a:defRPr sz="1600">
                <a:solidFill>
                  <a:schemeClr val="accent1"/>
                </a:solidFill>
                <a:latin typeface="Calibri" panose="020F0502020204030204" pitchFamily="34" charset="0"/>
                <a:ea typeface="MS PMincho" panose="02020600040205080304" pitchFamily="18" charset="-128"/>
              </a:defRPr>
            </a:lvl5pPr>
            <a:lvl6pPr marL="2514600" indent="-228600" eaLnBrk="0" fontAlgn="base" hangingPunct="0">
              <a:spcBef>
                <a:spcPts val="300"/>
              </a:spcBef>
              <a:spcAft>
                <a:spcPct val="0"/>
              </a:spcAft>
              <a:buClr>
                <a:schemeClr val="accent1"/>
              </a:buClr>
              <a:buSzPct val="70000"/>
              <a:buFont typeface="Wingdings" panose="05000000000000000000" pitchFamily="2" charset="2"/>
              <a:buChar char="§"/>
              <a:defRPr sz="1600">
                <a:solidFill>
                  <a:schemeClr val="accent1"/>
                </a:solidFill>
                <a:latin typeface="Calibri" panose="020F0502020204030204" pitchFamily="34" charset="0"/>
                <a:ea typeface="MS PMincho" panose="02020600040205080304" pitchFamily="18" charset="-128"/>
              </a:defRPr>
            </a:lvl6pPr>
            <a:lvl7pPr marL="2971800" indent="-228600" eaLnBrk="0" fontAlgn="base" hangingPunct="0">
              <a:spcBef>
                <a:spcPts val="300"/>
              </a:spcBef>
              <a:spcAft>
                <a:spcPct val="0"/>
              </a:spcAft>
              <a:buClr>
                <a:schemeClr val="accent1"/>
              </a:buClr>
              <a:buSzPct val="70000"/>
              <a:buFont typeface="Wingdings" panose="05000000000000000000" pitchFamily="2" charset="2"/>
              <a:buChar char="§"/>
              <a:defRPr sz="1600">
                <a:solidFill>
                  <a:schemeClr val="accent1"/>
                </a:solidFill>
                <a:latin typeface="Calibri" panose="020F0502020204030204" pitchFamily="34" charset="0"/>
                <a:ea typeface="MS PMincho" panose="02020600040205080304" pitchFamily="18" charset="-128"/>
              </a:defRPr>
            </a:lvl7pPr>
            <a:lvl8pPr marL="3429000" indent="-228600" eaLnBrk="0" fontAlgn="base" hangingPunct="0">
              <a:spcBef>
                <a:spcPts val="300"/>
              </a:spcBef>
              <a:spcAft>
                <a:spcPct val="0"/>
              </a:spcAft>
              <a:buClr>
                <a:schemeClr val="accent1"/>
              </a:buClr>
              <a:buSzPct val="70000"/>
              <a:buFont typeface="Wingdings" panose="05000000000000000000" pitchFamily="2" charset="2"/>
              <a:buChar char="§"/>
              <a:defRPr sz="1600">
                <a:solidFill>
                  <a:schemeClr val="accent1"/>
                </a:solidFill>
                <a:latin typeface="Calibri" panose="020F0502020204030204" pitchFamily="34" charset="0"/>
                <a:ea typeface="MS PMincho" panose="02020600040205080304" pitchFamily="18" charset="-128"/>
              </a:defRPr>
            </a:lvl8pPr>
            <a:lvl9pPr marL="3886200" indent="-228600" eaLnBrk="0" fontAlgn="base" hangingPunct="0">
              <a:spcBef>
                <a:spcPts val="300"/>
              </a:spcBef>
              <a:spcAft>
                <a:spcPct val="0"/>
              </a:spcAft>
              <a:buClr>
                <a:schemeClr val="accent1"/>
              </a:buClr>
              <a:buSzPct val="70000"/>
              <a:buFont typeface="Wingdings" panose="05000000000000000000" pitchFamily="2" charset="2"/>
              <a:buChar char="§"/>
              <a:defRPr sz="1600">
                <a:solidFill>
                  <a:schemeClr val="accent1"/>
                </a:solidFill>
                <a:latin typeface="Calibri" panose="020F0502020204030204" pitchFamily="34" charset="0"/>
                <a:ea typeface="MS PMincho" panose="02020600040205080304" pitchFamily="18" charset="-128"/>
              </a:defRPr>
            </a:lvl9pPr>
          </a:lstStyle>
          <a:p>
            <a:pPr>
              <a:spcBef>
                <a:spcPct val="0"/>
              </a:spcBef>
              <a:buClrTx/>
              <a:buSzTx/>
              <a:buFontTx/>
              <a:buNone/>
            </a:pPr>
            <a:fld id="{F6F039C9-9EF1-42BE-BDFB-3B83A02D63F7}" type="slidenum">
              <a:rPr lang="en-US" altLang="en-US" sz="1000" smtClean="0">
                <a:solidFill>
                  <a:schemeClr val="tx2"/>
                </a:solidFill>
                <a:latin typeface="Calibri" panose="020F0502020204030204" pitchFamily="34" charset="0"/>
              </a:rPr>
              <a:pPr>
                <a:spcBef>
                  <a:spcPct val="0"/>
                </a:spcBef>
                <a:buClrTx/>
                <a:buSzTx/>
                <a:buFontTx/>
                <a:buNone/>
              </a:pPr>
              <a:t>9</a:t>
            </a:fld>
            <a:endParaRPr lang="en-US" altLang="en-US" sz="1000" smtClean="0">
              <a:solidFill>
                <a:schemeClr val="tx2"/>
              </a:solidFill>
              <a:latin typeface="Calibri" panose="020F0502020204030204" pitchFamily="34" charset="0"/>
            </a:endParaRPr>
          </a:p>
        </p:txBody>
      </p:sp>
      <p:sp>
        <p:nvSpPr>
          <p:cNvPr id="12292" name="Rectangle 4"/>
          <p:cNvSpPr>
            <a:spLocks noChangeArrowheads="1"/>
          </p:cNvSpPr>
          <p:nvPr/>
        </p:nvSpPr>
        <p:spPr bwMode="auto">
          <a:xfrm>
            <a:off x="304800" y="1295400"/>
            <a:ext cx="8382000" cy="4616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57200" indent="-4572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indent="0" algn="just">
              <a:spcBef>
                <a:spcPts val="1200"/>
              </a:spcBef>
              <a:spcAft>
                <a:spcPts val="1200"/>
              </a:spcAft>
              <a:buClr>
                <a:srgbClr val="00B050"/>
              </a:buClr>
              <a:defRPr/>
            </a:pPr>
            <a:r>
              <a:rPr lang="en-US" sz="2000" b="1" u="sng" dirty="0" smtClean="0">
                <a:solidFill>
                  <a:srgbClr val="0000CC"/>
                </a:solidFill>
                <a:latin typeface="Times New Roman" panose="02020603050405020304" pitchFamily="18" charset="0"/>
                <a:cs typeface="Times New Roman" panose="02020603050405020304" pitchFamily="18" charset="0"/>
              </a:rPr>
              <a:t>Targeted </a:t>
            </a:r>
            <a:r>
              <a:rPr lang="en-US" sz="2000" b="1" u="sng" dirty="0">
                <a:solidFill>
                  <a:srgbClr val="0000CC"/>
                </a:solidFill>
                <a:latin typeface="Times New Roman" panose="02020603050405020304" pitchFamily="18" charset="0"/>
                <a:cs typeface="Times New Roman" panose="02020603050405020304" pitchFamily="18" charset="0"/>
              </a:rPr>
              <a:t>audience/ groups for consultations:</a:t>
            </a:r>
          </a:p>
          <a:p>
            <a:pPr marL="628650" lvl="1" indent="-342900" algn="just">
              <a:spcBef>
                <a:spcPts val="1200"/>
              </a:spcBef>
              <a:spcAft>
                <a:spcPts val="1200"/>
              </a:spcAft>
              <a:buClr>
                <a:srgbClr val="00B050"/>
              </a:buClr>
              <a:buFont typeface="Wingdings" panose="05000000000000000000" pitchFamily="2" charset="2"/>
              <a:buChar char="Ø"/>
              <a:defRPr/>
            </a:pPr>
            <a:r>
              <a:rPr lang="en-US" sz="2200" dirty="0" smtClean="0">
                <a:latin typeface="Times New Roman" panose="02020603050405020304" pitchFamily="18" charset="0"/>
                <a:ea typeface="Calibri" panose="020F0502020204030204" pitchFamily="34" charset="0"/>
                <a:cs typeface="Times New Roman" panose="02020603050405020304" pitchFamily="18" charset="0"/>
              </a:rPr>
              <a:t>All </a:t>
            </a:r>
            <a:r>
              <a:rPr lang="en-US" sz="2200" dirty="0">
                <a:latin typeface="Times New Roman" panose="02020603050405020304" pitchFamily="18" charset="0"/>
                <a:ea typeface="Calibri" panose="020F0502020204030204" pitchFamily="34" charset="0"/>
                <a:cs typeface="Times New Roman" panose="02020603050405020304" pitchFamily="18" charset="0"/>
              </a:rPr>
              <a:t>National stakeholders that range from Citizens, </a:t>
            </a:r>
            <a:endParaRPr lang="en-US" sz="2200" dirty="0" smtClean="0">
              <a:latin typeface="Times New Roman" panose="02020603050405020304" pitchFamily="18" charset="0"/>
              <a:ea typeface="Calibri" panose="020F0502020204030204" pitchFamily="34" charset="0"/>
              <a:cs typeface="Times New Roman" panose="02020603050405020304" pitchFamily="18" charset="0"/>
            </a:endParaRPr>
          </a:p>
          <a:p>
            <a:pPr marL="628650" lvl="1" indent="-342900" algn="just">
              <a:spcBef>
                <a:spcPts val="1200"/>
              </a:spcBef>
              <a:spcAft>
                <a:spcPts val="1200"/>
              </a:spcAft>
              <a:buClr>
                <a:srgbClr val="00B050"/>
              </a:buClr>
              <a:buFont typeface="Wingdings" panose="05000000000000000000" pitchFamily="2" charset="2"/>
              <a:buChar char="Ø"/>
              <a:defRPr/>
            </a:pPr>
            <a:r>
              <a:rPr lang="en-US" sz="2200" dirty="0" smtClean="0">
                <a:latin typeface="Times New Roman" panose="02020603050405020304" pitchFamily="18" charset="0"/>
                <a:ea typeface="Calibri" panose="020F0502020204030204" pitchFamily="34" charset="0"/>
                <a:cs typeface="Times New Roman" panose="02020603050405020304" pitchFamily="18" charset="0"/>
              </a:rPr>
              <a:t>Policy Makers (Executive, Parliament, and Judiciary), Political parties, </a:t>
            </a:r>
            <a:r>
              <a:rPr lang="en-US" sz="2200" dirty="0">
                <a:latin typeface="Times New Roman" panose="02020603050405020304" pitchFamily="18" charset="0"/>
                <a:ea typeface="Calibri" panose="020F0502020204030204" pitchFamily="34" charset="0"/>
                <a:cs typeface="Times New Roman" panose="02020603050405020304" pitchFamily="18" charset="0"/>
              </a:rPr>
              <a:t>Public </a:t>
            </a:r>
            <a:r>
              <a:rPr lang="en-US" sz="2200" dirty="0" smtClean="0">
                <a:latin typeface="Times New Roman" panose="02020603050405020304" pitchFamily="18" charset="0"/>
                <a:ea typeface="Calibri" panose="020F0502020204030204" pitchFamily="34" charset="0"/>
                <a:cs typeface="Times New Roman" panose="02020603050405020304" pitchFamily="18" charset="0"/>
              </a:rPr>
              <a:t>Servants,</a:t>
            </a:r>
          </a:p>
          <a:p>
            <a:pPr marL="628650" lvl="1" indent="-342900" algn="just">
              <a:spcBef>
                <a:spcPts val="1200"/>
              </a:spcBef>
              <a:spcAft>
                <a:spcPts val="1200"/>
              </a:spcAft>
              <a:buClr>
                <a:srgbClr val="00B050"/>
              </a:buClr>
              <a:buFont typeface="Wingdings" panose="05000000000000000000" pitchFamily="2" charset="2"/>
              <a:buChar char="Ø"/>
              <a:defRPr/>
            </a:pPr>
            <a:r>
              <a:rPr lang="en-US" sz="2200" dirty="0" smtClean="0">
                <a:latin typeface="Times New Roman" panose="02020603050405020304" pitchFamily="18" charset="0"/>
                <a:ea typeface="Calibri" panose="020F0502020204030204" pitchFamily="34" charset="0"/>
                <a:cs typeface="Times New Roman" panose="02020603050405020304" pitchFamily="18" charset="0"/>
              </a:rPr>
              <a:t>Civil Society, Private Sector, Development Partners, </a:t>
            </a:r>
          </a:p>
          <a:p>
            <a:pPr marL="628650" lvl="1" indent="-342900" algn="just">
              <a:spcBef>
                <a:spcPts val="1200"/>
              </a:spcBef>
              <a:spcAft>
                <a:spcPts val="1200"/>
              </a:spcAft>
              <a:buClr>
                <a:srgbClr val="00B050"/>
              </a:buClr>
              <a:buFont typeface="Wingdings" panose="05000000000000000000" pitchFamily="2" charset="2"/>
              <a:buChar char="Ø"/>
              <a:defRPr/>
            </a:pPr>
            <a:r>
              <a:rPr lang="en-US" sz="2200" dirty="0" smtClean="0">
                <a:latin typeface="Times New Roman" panose="02020603050405020304" pitchFamily="18" charset="0"/>
                <a:ea typeface="Calibri" panose="020F0502020204030204" pitchFamily="34" charset="0"/>
                <a:cs typeface="Times New Roman" panose="02020603050405020304" pitchFamily="18" charset="0"/>
              </a:rPr>
              <a:t>Youth</a:t>
            </a:r>
            <a:r>
              <a:rPr lang="en-US" sz="2200" dirty="0">
                <a:latin typeface="Times New Roman" panose="02020603050405020304" pitchFamily="18" charset="0"/>
                <a:ea typeface="Calibri" panose="020F0502020204030204" pitchFamily="34" charset="0"/>
                <a:cs typeface="Times New Roman" panose="02020603050405020304" pitchFamily="18" charset="0"/>
              </a:rPr>
              <a:t>, Women, the elderly</a:t>
            </a:r>
            <a:r>
              <a:rPr lang="en-US" sz="22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200" dirty="0">
                <a:latin typeface="Times New Roman" panose="02020603050405020304" pitchFamily="18" charset="0"/>
                <a:ea typeface="Calibri" panose="020F0502020204030204" pitchFamily="34" charset="0"/>
                <a:cs typeface="Times New Roman" panose="02020603050405020304" pitchFamily="18" charset="0"/>
              </a:rPr>
              <a:t>People living with disabilities</a:t>
            </a:r>
            <a:r>
              <a:rPr lang="en-US" sz="2200" dirty="0" smtClean="0">
                <a:latin typeface="Times New Roman" panose="02020603050405020304" pitchFamily="18" charset="0"/>
                <a:ea typeface="Calibri" panose="020F0502020204030204" pitchFamily="34" charset="0"/>
                <a:cs typeface="Times New Roman" panose="02020603050405020304" pitchFamily="18" charset="0"/>
              </a:rPr>
              <a:t> </a:t>
            </a:r>
          </a:p>
          <a:p>
            <a:pPr marL="628650" lvl="1" indent="-342900" algn="just">
              <a:spcBef>
                <a:spcPts val="1200"/>
              </a:spcBef>
              <a:spcAft>
                <a:spcPts val="1200"/>
              </a:spcAft>
              <a:buClr>
                <a:srgbClr val="00B050"/>
              </a:buClr>
              <a:buFont typeface="Wingdings" panose="05000000000000000000" pitchFamily="2" charset="2"/>
              <a:buChar char="Ø"/>
              <a:defRPr/>
            </a:pPr>
            <a:r>
              <a:rPr lang="en-US" sz="2200" dirty="0">
                <a:latin typeface="Times New Roman" panose="02020603050405020304" pitchFamily="18" charset="0"/>
                <a:ea typeface="Calibri" panose="020F0502020204030204" pitchFamily="34" charset="0"/>
                <a:cs typeface="Times New Roman" panose="02020603050405020304" pitchFamily="18" charset="0"/>
              </a:rPr>
              <a:t>Academia and research institutions</a:t>
            </a:r>
          </a:p>
          <a:p>
            <a:pPr marL="628650" lvl="1" indent="-342900" algn="just">
              <a:spcBef>
                <a:spcPts val="1200"/>
              </a:spcBef>
              <a:spcAft>
                <a:spcPts val="1200"/>
              </a:spcAft>
              <a:buClr>
                <a:srgbClr val="00B050"/>
              </a:buClr>
              <a:buFont typeface="Wingdings" panose="05000000000000000000" pitchFamily="2" charset="2"/>
              <a:buChar char="Ø"/>
              <a:defRPr/>
            </a:pPr>
            <a:r>
              <a:rPr lang="en-US" sz="2200" dirty="0" smtClean="0">
                <a:latin typeface="Times New Roman" panose="02020603050405020304" pitchFamily="18" charset="0"/>
                <a:ea typeface="Calibri" panose="020F0502020204030204" pitchFamily="34" charset="0"/>
                <a:cs typeface="Times New Roman" panose="02020603050405020304" pitchFamily="18" charset="0"/>
              </a:rPr>
              <a:t>Rwandans </a:t>
            </a:r>
            <a:r>
              <a:rPr lang="en-US" sz="2200" dirty="0">
                <a:latin typeface="Times New Roman" panose="02020603050405020304" pitchFamily="18" charset="0"/>
                <a:ea typeface="Calibri" panose="020F0502020204030204" pitchFamily="34" charset="0"/>
                <a:cs typeface="Times New Roman" panose="02020603050405020304" pitchFamily="18" charset="0"/>
              </a:rPr>
              <a:t>living in Diaspora, friends of Rwanda among others.</a:t>
            </a:r>
          </a:p>
        </p:txBody>
      </p:sp>
    </p:spTree>
    <p:extLst>
      <p:ext uri="{BB962C8B-B14F-4D97-AF65-F5344CB8AC3E}">
        <p14:creationId xmlns:p14="http://schemas.microsoft.com/office/powerpoint/2010/main" val="29831749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3.jpeg"/></Relationships>
</file>

<file path=ppt/theme/_rels/theme3.xml.rels><?xml version="1.0" encoding="UTF-8" standalone="yes"?>
<Relationships xmlns="http://schemas.openxmlformats.org/package/2006/relationships"><Relationship Id="rId1" Type="http://schemas.openxmlformats.org/officeDocument/2006/relationships/image" Target="../media/image3.jpeg"/></Relationships>
</file>

<file path=ppt/theme/_rels/theme4.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Origin">
  <a:themeElements>
    <a:clrScheme name="SPU colour scheme">
      <a:dk1>
        <a:sysClr val="windowText" lastClr="000000"/>
      </a:dk1>
      <a:lt1>
        <a:srgbClr val="FFFFFF"/>
      </a:lt1>
      <a:dk2>
        <a:srgbClr val="464653"/>
      </a:dk2>
      <a:lt2>
        <a:srgbClr val="DDE9EC"/>
      </a:lt2>
      <a:accent1>
        <a:srgbClr val="00B0F0"/>
      </a:accent1>
      <a:accent2>
        <a:srgbClr val="29C000"/>
      </a:accent2>
      <a:accent3>
        <a:srgbClr val="FFFF00"/>
      </a:accent3>
      <a:accent4>
        <a:srgbClr val="192EF7"/>
      </a:accent4>
      <a:accent5>
        <a:srgbClr val="F6C120"/>
      </a:accent5>
      <a:accent6>
        <a:srgbClr val="638BAD"/>
      </a:accent6>
      <a:hlink>
        <a:srgbClr val="518592"/>
      </a:hlink>
      <a:folHlink>
        <a:srgbClr val="7F7F7F"/>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3.xml><?xml version="1.0" encoding="utf-8"?>
<a:theme xmlns:a="http://schemas.openxmlformats.org/drawingml/2006/main" name="3_Origin">
  <a:themeElements>
    <a:clrScheme name="SPU colour scheme">
      <a:dk1>
        <a:sysClr val="windowText" lastClr="000000"/>
      </a:dk1>
      <a:lt1>
        <a:srgbClr val="FFFFFF"/>
      </a:lt1>
      <a:dk2>
        <a:srgbClr val="464653"/>
      </a:dk2>
      <a:lt2>
        <a:srgbClr val="DDE9EC"/>
      </a:lt2>
      <a:accent1>
        <a:srgbClr val="00B0F0"/>
      </a:accent1>
      <a:accent2>
        <a:srgbClr val="29C000"/>
      </a:accent2>
      <a:accent3>
        <a:srgbClr val="FFFF00"/>
      </a:accent3>
      <a:accent4>
        <a:srgbClr val="192EF7"/>
      </a:accent4>
      <a:accent5>
        <a:srgbClr val="F6C120"/>
      </a:accent5>
      <a:accent6>
        <a:srgbClr val="638BAD"/>
      </a:accent6>
      <a:hlink>
        <a:srgbClr val="518592"/>
      </a:hlink>
      <a:folHlink>
        <a:srgbClr val="7F7F7F"/>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4.xml><?xml version="1.0" encoding="utf-8"?>
<a:theme xmlns:a="http://schemas.openxmlformats.org/drawingml/2006/main" name="Leadership Retreat 2013 v3">
  <a:themeElements>
    <a:clrScheme name="MINICOM">
      <a:dk1>
        <a:sysClr val="windowText" lastClr="000000"/>
      </a:dk1>
      <a:lt1>
        <a:srgbClr val="FFFFFF"/>
      </a:lt1>
      <a:dk2>
        <a:srgbClr val="464653"/>
      </a:dk2>
      <a:lt2>
        <a:srgbClr val="DDE9EC"/>
      </a:lt2>
      <a:accent1>
        <a:srgbClr val="00B0F0"/>
      </a:accent1>
      <a:accent2>
        <a:srgbClr val="29C000"/>
      </a:accent2>
      <a:accent3>
        <a:srgbClr val="FFFF00"/>
      </a:accent3>
      <a:accent4>
        <a:srgbClr val="192EF7"/>
      </a:accent4>
      <a:accent5>
        <a:srgbClr val="F6C120"/>
      </a:accent5>
      <a:accent6>
        <a:srgbClr val="638BAD"/>
      </a:accent6>
      <a:hlink>
        <a:srgbClr val="518592"/>
      </a:hlink>
      <a:folHlink>
        <a:srgbClr val="7F7F7F"/>
      </a:folHlink>
    </a:clrScheme>
    <a:fontScheme name="MINICOM">
      <a:majorFont>
        <a:latin typeface="Cambria"/>
        <a:ea typeface=""/>
        <a:cs typeface=""/>
      </a:majorFont>
      <a:minorFont>
        <a:latin typeface="Calibri"/>
        <a:ea typeface=""/>
        <a:cs typeface=""/>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txDef>
      <a:spPr>
        <a:solidFill>
          <a:srgbClr val="FFCCFF"/>
        </a:solidFill>
      </a:spPr>
      <a:bodyPr wrap="square" rtlCol="0">
        <a:spAutoFit/>
      </a:bodyPr>
      <a:lstStyle>
        <a:defPPr>
          <a:defRPr sz="1600" dirty="0"/>
        </a:defPPr>
      </a:lstStyle>
    </a:tx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78095</TotalTime>
  <Words>992</Words>
  <Application>Microsoft Office PowerPoint</Application>
  <PresentationFormat>On-screen Show (4:3)</PresentationFormat>
  <Paragraphs>146</Paragraphs>
  <Slides>16</Slides>
  <Notes>2</Notes>
  <HiddenSlides>0</HiddenSlides>
  <MMClips>0</MMClips>
  <ScaleCrop>false</ScaleCrop>
  <HeadingPairs>
    <vt:vector size="4" baseType="variant">
      <vt:variant>
        <vt:lpstr>Theme</vt:lpstr>
      </vt:variant>
      <vt:variant>
        <vt:i4>4</vt:i4>
      </vt:variant>
      <vt:variant>
        <vt:lpstr>Slide Titles</vt:lpstr>
      </vt:variant>
      <vt:variant>
        <vt:i4>16</vt:i4>
      </vt:variant>
    </vt:vector>
  </HeadingPairs>
  <TitlesOfParts>
    <vt:vector size="20" baseType="lpstr">
      <vt:lpstr>1_Office Theme</vt:lpstr>
      <vt:lpstr>2_Origin</vt:lpstr>
      <vt:lpstr>3_Origin</vt:lpstr>
      <vt:lpstr>Leadership Retreat 2013 v3</vt:lpstr>
      <vt:lpstr>PowerPoint Presentation</vt:lpstr>
      <vt:lpstr>Outline</vt:lpstr>
      <vt:lpstr>Background </vt:lpstr>
      <vt:lpstr>EDPRS 2 Overall performance</vt:lpstr>
      <vt:lpstr>Performance by Thematic Area</vt:lpstr>
      <vt:lpstr>PowerPoint Presentation</vt:lpstr>
      <vt:lpstr>Rationale for elaboration of EDPRS3</vt:lpstr>
      <vt:lpstr>Inclusiveness strategy for EDPRS 3 elaboration</vt:lpstr>
      <vt:lpstr>Inclusiveness strategy for EDPRS 3 elaboration (Cont’d)</vt:lpstr>
      <vt:lpstr>Participatory Planning – DDS Elaboration</vt:lpstr>
      <vt:lpstr>PowerPoint Presentation</vt:lpstr>
      <vt:lpstr>Vision 2050, EDPRS 3 elaboration Coordination Framework</vt:lpstr>
      <vt:lpstr>EDPRS 3 Accomplished Milestones</vt:lpstr>
      <vt:lpstr>EDPRS 3 Roadmap</vt:lpstr>
      <vt:lpstr>EDPRS 3 Summary Roadmap</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Planning and Budget Joint Retreat</dc:title>
  <dc:creator>alain.ngendahimana@minecofin.gov.rw</dc:creator>
  <cp:lastModifiedBy>HP</cp:lastModifiedBy>
  <cp:revision>1608</cp:revision>
  <cp:lastPrinted>2017-05-26T07:02:40Z</cp:lastPrinted>
  <dcterms:created xsi:type="dcterms:W3CDTF">2013-09-12T06:37:57Z</dcterms:created>
  <dcterms:modified xsi:type="dcterms:W3CDTF">2017-06-02T11:13:59Z</dcterms:modified>
</cp:coreProperties>
</file>