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  <p:sldMasterId id="2147485168" r:id="rId3"/>
    <p:sldMasterId id="2147485282" r:id="rId4"/>
  </p:sldMasterIdLst>
  <p:notesMasterIdLst>
    <p:notesMasterId r:id="rId13"/>
  </p:notesMasterIdLst>
  <p:handoutMasterIdLst>
    <p:handoutMasterId r:id="rId14"/>
  </p:handoutMasterIdLst>
  <p:sldIdLst>
    <p:sldId id="562" r:id="rId5"/>
    <p:sldId id="591" r:id="rId6"/>
    <p:sldId id="596" r:id="rId7"/>
    <p:sldId id="597" r:id="rId8"/>
    <p:sldId id="599" r:id="rId9"/>
    <p:sldId id="598" r:id="rId10"/>
    <p:sldId id="592" r:id="rId11"/>
    <p:sldId id="569" r:id="rId12"/>
  </p:sldIdLst>
  <p:sldSz cx="9144000" cy="6858000" type="screen4x3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WIMANA Therese" initials="UT" lastIdx="1" clrIdx="0">
    <p:extLst>
      <p:ext uri="{19B8F6BF-5375-455C-9EA6-DF929625EA0E}">
        <p15:presenceInfo xmlns:p15="http://schemas.microsoft.com/office/powerpoint/2012/main" userId="UWIMANA Theres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33CC33"/>
    <a:srgbClr val="CCFFFF"/>
    <a:srgbClr val="FFFFFF"/>
    <a:srgbClr val="CC3300"/>
    <a:srgbClr val="5648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6" autoAdjust="0"/>
    <p:restoredTop sz="92319" autoAdjust="0"/>
  </p:normalViewPr>
  <p:slideViewPr>
    <p:cSldViewPr>
      <p:cViewPr varScale="1">
        <p:scale>
          <a:sx n="70" d="100"/>
          <a:sy n="70" d="100"/>
        </p:scale>
        <p:origin x="1198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image" Target="../media/image3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image" Target="../media/image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7DEBCA-E4FF-4F8A-AEDF-AA08D1F42A82}" type="doc">
      <dgm:prSet loTypeId="urn:microsoft.com/office/officeart/2005/8/layout/list1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7D2562C-F5FE-46C2-BE66-D7188FD357BC}">
      <dgm:prSet phldrT="[Text]"/>
      <dgm:spPr/>
      <dgm:t>
        <a:bodyPr/>
        <a:lstStyle/>
        <a:p>
          <a:r>
            <a:rPr lang="en-US" dirty="0" smtClean="0"/>
            <a:t>Capacity development </a:t>
          </a:r>
          <a:endParaRPr lang="en-US" dirty="0"/>
        </a:p>
      </dgm:t>
    </dgm:pt>
    <dgm:pt modelId="{6F5E8025-8A70-4C88-BE5D-5FA252047882}" type="parTrans" cxnId="{E80739CC-1463-4BCC-86BF-03785FA1F4F8}">
      <dgm:prSet/>
      <dgm:spPr/>
      <dgm:t>
        <a:bodyPr/>
        <a:lstStyle/>
        <a:p>
          <a:endParaRPr lang="en-US"/>
        </a:p>
      </dgm:t>
    </dgm:pt>
    <dgm:pt modelId="{E8A3F0C6-93D5-4F8B-9F0E-8AD1FC1D6B6A}" type="sibTrans" cxnId="{E80739CC-1463-4BCC-86BF-03785FA1F4F8}">
      <dgm:prSet/>
      <dgm:spPr/>
      <dgm:t>
        <a:bodyPr/>
        <a:lstStyle/>
        <a:p>
          <a:endParaRPr lang="en-US"/>
        </a:p>
      </dgm:t>
    </dgm:pt>
    <dgm:pt modelId="{A09E9849-74A8-4C20-81F8-6DA700F26E4B}">
      <dgm:prSet phldrT="[Text]"/>
      <dgm:spPr/>
      <dgm:t>
        <a:bodyPr/>
        <a:lstStyle/>
        <a:p>
          <a:r>
            <a:rPr lang="en-US" dirty="0" smtClean="0"/>
            <a:t>Data products </a:t>
          </a:r>
          <a:endParaRPr lang="en-US" dirty="0"/>
        </a:p>
      </dgm:t>
    </dgm:pt>
    <dgm:pt modelId="{6986B1FA-157E-4110-9914-2F0B808E8389}" type="parTrans" cxnId="{613C9DAB-03E0-4E7C-8EF3-5DB019E7A9B7}">
      <dgm:prSet/>
      <dgm:spPr/>
      <dgm:t>
        <a:bodyPr/>
        <a:lstStyle/>
        <a:p>
          <a:endParaRPr lang="en-US"/>
        </a:p>
      </dgm:t>
    </dgm:pt>
    <dgm:pt modelId="{754E3C59-C3F4-4643-839C-11B9E9B06DFA}" type="sibTrans" cxnId="{613C9DAB-03E0-4E7C-8EF3-5DB019E7A9B7}">
      <dgm:prSet/>
      <dgm:spPr/>
      <dgm:t>
        <a:bodyPr/>
        <a:lstStyle/>
        <a:p>
          <a:endParaRPr lang="en-US"/>
        </a:p>
      </dgm:t>
    </dgm:pt>
    <dgm:pt modelId="{57946F8A-6E07-4E05-B108-699D725992C9}">
      <dgm:prSet phldrT="[Text]"/>
      <dgm:spPr/>
      <dgm:t>
        <a:bodyPr/>
        <a:lstStyle/>
        <a:p>
          <a:r>
            <a:rPr lang="en-US" dirty="0" smtClean="0"/>
            <a:t>Big Data for official statistics </a:t>
          </a:r>
          <a:endParaRPr lang="en-US" dirty="0"/>
        </a:p>
      </dgm:t>
    </dgm:pt>
    <dgm:pt modelId="{C0161031-3225-4062-BA8C-39EA671E6DD4}" type="parTrans" cxnId="{B737E715-F7B7-4888-935D-B1B742BADA40}">
      <dgm:prSet/>
      <dgm:spPr/>
      <dgm:t>
        <a:bodyPr/>
        <a:lstStyle/>
        <a:p>
          <a:endParaRPr lang="en-US"/>
        </a:p>
      </dgm:t>
    </dgm:pt>
    <dgm:pt modelId="{2D8F705E-502C-4D27-B671-15446BE4ADE8}" type="sibTrans" cxnId="{B737E715-F7B7-4888-935D-B1B742BADA40}">
      <dgm:prSet/>
      <dgm:spPr/>
      <dgm:t>
        <a:bodyPr/>
        <a:lstStyle/>
        <a:p>
          <a:endParaRPr lang="en-US"/>
        </a:p>
      </dgm:t>
    </dgm:pt>
    <dgm:pt modelId="{E8FB92F1-E0AF-44FD-AABB-105190B8D706}" type="pres">
      <dgm:prSet presAssocID="{677DEBCA-E4FF-4F8A-AEDF-AA08D1F42A8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5EF0FF5-D7FC-430F-A438-26D640FE4567}" type="pres">
      <dgm:prSet presAssocID="{F7D2562C-F5FE-46C2-BE66-D7188FD357BC}" presName="parentLin" presStyleCnt="0"/>
      <dgm:spPr/>
    </dgm:pt>
    <dgm:pt modelId="{7BA36C19-DB7F-4630-90DC-BD4558387B89}" type="pres">
      <dgm:prSet presAssocID="{F7D2562C-F5FE-46C2-BE66-D7188FD357BC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4C24FEC3-C268-477F-AC39-98AABAC4F809}" type="pres">
      <dgm:prSet presAssocID="{F7D2562C-F5FE-46C2-BE66-D7188FD357BC}" presName="parentText" presStyleLbl="node1" presStyleIdx="0" presStyleCnt="3" custScaleX="132896" custLinFactNeighborX="2146" custLinFactNeighborY="10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1896BC-4AA5-471B-8597-CE0291818E8D}" type="pres">
      <dgm:prSet presAssocID="{F7D2562C-F5FE-46C2-BE66-D7188FD357BC}" presName="negativeSpace" presStyleCnt="0"/>
      <dgm:spPr/>
    </dgm:pt>
    <dgm:pt modelId="{F2AB7047-1E8A-414C-B30D-AD9C32EDDB54}" type="pres">
      <dgm:prSet presAssocID="{F7D2562C-F5FE-46C2-BE66-D7188FD357BC}" presName="childText" presStyleLbl="conFgAcc1" presStyleIdx="0" presStyleCnt="3">
        <dgm:presLayoutVars>
          <dgm:bulletEnabled val="1"/>
        </dgm:presLayoutVars>
      </dgm:prSet>
      <dgm:spPr/>
    </dgm:pt>
    <dgm:pt modelId="{4CD1FB2B-F859-4EB2-A174-4063FCD2A02F}" type="pres">
      <dgm:prSet presAssocID="{E8A3F0C6-93D5-4F8B-9F0E-8AD1FC1D6B6A}" presName="spaceBetweenRectangles" presStyleCnt="0"/>
      <dgm:spPr/>
    </dgm:pt>
    <dgm:pt modelId="{3E5D48AE-E26A-4E49-BE0F-75AE274222D5}" type="pres">
      <dgm:prSet presAssocID="{A09E9849-74A8-4C20-81F8-6DA700F26E4B}" presName="parentLin" presStyleCnt="0"/>
      <dgm:spPr/>
    </dgm:pt>
    <dgm:pt modelId="{69129388-81D4-444F-9EA6-E4225737B741}" type="pres">
      <dgm:prSet presAssocID="{A09E9849-74A8-4C20-81F8-6DA700F26E4B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DEEB60CB-6143-4C3F-97BD-F41D2CD3C5C1}" type="pres">
      <dgm:prSet presAssocID="{A09E9849-74A8-4C20-81F8-6DA700F26E4B}" presName="parentText" presStyleLbl="node1" presStyleIdx="1" presStyleCnt="3" custScaleX="13286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C8C810-9B96-493E-A623-48C601E4ECA8}" type="pres">
      <dgm:prSet presAssocID="{A09E9849-74A8-4C20-81F8-6DA700F26E4B}" presName="negativeSpace" presStyleCnt="0"/>
      <dgm:spPr/>
    </dgm:pt>
    <dgm:pt modelId="{CFE7C6AB-93E1-45D4-BB98-295EC34A7509}" type="pres">
      <dgm:prSet presAssocID="{A09E9849-74A8-4C20-81F8-6DA700F26E4B}" presName="childText" presStyleLbl="conFgAcc1" presStyleIdx="1" presStyleCnt="3">
        <dgm:presLayoutVars>
          <dgm:bulletEnabled val="1"/>
        </dgm:presLayoutVars>
      </dgm:prSet>
      <dgm:spPr/>
    </dgm:pt>
    <dgm:pt modelId="{A7128C91-FCF6-48FF-8A4E-AB76CB5482BA}" type="pres">
      <dgm:prSet presAssocID="{754E3C59-C3F4-4643-839C-11B9E9B06DFA}" presName="spaceBetweenRectangles" presStyleCnt="0"/>
      <dgm:spPr/>
    </dgm:pt>
    <dgm:pt modelId="{5263AA40-CAF1-4D27-B02D-9B751C26E6CE}" type="pres">
      <dgm:prSet presAssocID="{57946F8A-6E07-4E05-B108-699D725992C9}" presName="parentLin" presStyleCnt="0"/>
      <dgm:spPr/>
    </dgm:pt>
    <dgm:pt modelId="{859BD869-0A5C-4592-ACE0-CAC81CE5C8F9}" type="pres">
      <dgm:prSet presAssocID="{57946F8A-6E07-4E05-B108-699D725992C9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2C672A3B-790E-4157-ABDA-FA2E1C4B608C}" type="pres">
      <dgm:prSet presAssocID="{57946F8A-6E07-4E05-B108-699D725992C9}" presName="parentText" presStyleLbl="node1" presStyleIdx="2" presStyleCnt="3" custScaleX="132033" custLinFactNeighborX="2146" custLinFactNeighborY="234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54E682-9192-4058-8F7F-39CA8B41A64D}" type="pres">
      <dgm:prSet presAssocID="{57946F8A-6E07-4E05-B108-699D725992C9}" presName="negativeSpace" presStyleCnt="0"/>
      <dgm:spPr/>
    </dgm:pt>
    <dgm:pt modelId="{A0C84310-CD11-48A9-A22E-0D309ED1ECF6}" type="pres">
      <dgm:prSet presAssocID="{57946F8A-6E07-4E05-B108-699D725992C9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ABDD1C9E-5E40-4684-AB19-8EC2F19D390A}" type="presOf" srcId="{A09E9849-74A8-4C20-81F8-6DA700F26E4B}" destId="{69129388-81D4-444F-9EA6-E4225737B741}" srcOrd="0" destOrd="0" presId="urn:microsoft.com/office/officeart/2005/8/layout/list1"/>
    <dgm:cxn modelId="{ED706A4E-20B5-4E40-B443-290542C2544D}" type="presOf" srcId="{F7D2562C-F5FE-46C2-BE66-D7188FD357BC}" destId="{7BA36C19-DB7F-4630-90DC-BD4558387B89}" srcOrd="0" destOrd="0" presId="urn:microsoft.com/office/officeart/2005/8/layout/list1"/>
    <dgm:cxn modelId="{613C9DAB-03E0-4E7C-8EF3-5DB019E7A9B7}" srcId="{677DEBCA-E4FF-4F8A-AEDF-AA08D1F42A82}" destId="{A09E9849-74A8-4C20-81F8-6DA700F26E4B}" srcOrd="1" destOrd="0" parTransId="{6986B1FA-157E-4110-9914-2F0B808E8389}" sibTransId="{754E3C59-C3F4-4643-839C-11B9E9B06DFA}"/>
    <dgm:cxn modelId="{E8964EE1-389D-490F-8114-55FC392C1F59}" type="presOf" srcId="{677DEBCA-E4FF-4F8A-AEDF-AA08D1F42A82}" destId="{E8FB92F1-E0AF-44FD-AABB-105190B8D706}" srcOrd="0" destOrd="0" presId="urn:microsoft.com/office/officeart/2005/8/layout/list1"/>
    <dgm:cxn modelId="{E80739CC-1463-4BCC-86BF-03785FA1F4F8}" srcId="{677DEBCA-E4FF-4F8A-AEDF-AA08D1F42A82}" destId="{F7D2562C-F5FE-46C2-BE66-D7188FD357BC}" srcOrd="0" destOrd="0" parTransId="{6F5E8025-8A70-4C88-BE5D-5FA252047882}" sibTransId="{E8A3F0C6-93D5-4F8B-9F0E-8AD1FC1D6B6A}"/>
    <dgm:cxn modelId="{46E99E90-36DA-45BA-97C4-35EB13C736B2}" type="presOf" srcId="{A09E9849-74A8-4C20-81F8-6DA700F26E4B}" destId="{DEEB60CB-6143-4C3F-97BD-F41D2CD3C5C1}" srcOrd="1" destOrd="0" presId="urn:microsoft.com/office/officeart/2005/8/layout/list1"/>
    <dgm:cxn modelId="{2DDCF225-7002-4B9A-B046-F72B7A09759A}" type="presOf" srcId="{57946F8A-6E07-4E05-B108-699D725992C9}" destId="{2C672A3B-790E-4157-ABDA-FA2E1C4B608C}" srcOrd="1" destOrd="0" presId="urn:microsoft.com/office/officeart/2005/8/layout/list1"/>
    <dgm:cxn modelId="{832C641F-47D0-43F0-B22C-68972B375C8F}" type="presOf" srcId="{57946F8A-6E07-4E05-B108-699D725992C9}" destId="{859BD869-0A5C-4592-ACE0-CAC81CE5C8F9}" srcOrd="0" destOrd="0" presId="urn:microsoft.com/office/officeart/2005/8/layout/list1"/>
    <dgm:cxn modelId="{B737E715-F7B7-4888-935D-B1B742BADA40}" srcId="{677DEBCA-E4FF-4F8A-AEDF-AA08D1F42A82}" destId="{57946F8A-6E07-4E05-B108-699D725992C9}" srcOrd="2" destOrd="0" parTransId="{C0161031-3225-4062-BA8C-39EA671E6DD4}" sibTransId="{2D8F705E-502C-4D27-B671-15446BE4ADE8}"/>
    <dgm:cxn modelId="{9DBBF9BA-2FC4-4A43-B080-E7A4E54D94FB}" type="presOf" srcId="{F7D2562C-F5FE-46C2-BE66-D7188FD357BC}" destId="{4C24FEC3-C268-477F-AC39-98AABAC4F809}" srcOrd="1" destOrd="0" presId="urn:microsoft.com/office/officeart/2005/8/layout/list1"/>
    <dgm:cxn modelId="{15146764-AED1-4234-BE81-2BE89296B9B9}" type="presParOf" srcId="{E8FB92F1-E0AF-44FD-AABB-105190B8D706}" destId="{55EF0FF5-D7FC-430F-A438-26D640FE4567}" srcOrd="0" destOrd="0" presId="urn:microsoft.com/office/officeart/2005/8/layout/list1"/>
    <dgm:cxn modelId="{816AA9A7-4E3D-4791-BAEF-8E4C3D7FE6C7}" type="presParOf" srcId="{55EF0FF5-D7FC-430F-A438-26D640FE4567}" destId="{7BA36C19-DB7F-4630-90DC-BD4558387B89}" srcOrd="0" destOrd="0" presId="urn:microsoft.com/office/officeart/2005/8/layout/list1"/>
    <dgm:cxn modelId="{E05F6980-8CFE-4E31-BD81-553203AAD9BB}" type="presParOf" srcId="{55EF0FF5-D7FC-430F-A438-26D640FE4567}" destId="{4C24FEC3-C268-477F-AC39-98AABAC4F809}" srcOrd="1" destOrd="0" presId="urn:microsoft.com/office/officeart/2005/8/layout/list1"/>
    <dgm:cxn modelId="{064E7508-BC59-44B9-B8F1-9943B882001E}" type="presParOf" srcId="{E8FB92F1-E0AF-44FD-AABB-105190B8D706}" destId="{691896BC-4AA5-471B-8597-CE0291818E8D}" srcOrd="1" destOrd="0" presId="urn:microsoft.com/office/officeart/2005/8/layout/list1"/>
    <dgm:cxn modelId="{1753B842-2AE9-4536-9E64-11E7C9C2080E}" type="presParOf" srcId="{E8FB92F1-E0AF-44FD-AABB-105190B8D706}" destId="{F2AB7047-1E8A-414C-B30D-AD9C32EDDB54}" srcOrd="2" destOrd="0" presId="urn:microsoft.com/office/officeart/2005/8/layout/list1"/>
    <dgm:cxn modelId="{E54B850B-D30F-4C2F-A661-18E893CB6FDD}" type="presParOf" srcId="{E8FB92F1-E0AF-44FD-AABB-105190B8D706}" destId="{4CD1FB2B-F859-4EB2-A174-4063FCD2A02F}" srcOrd="3" destOrd="0" presId="urn:microsoft.com/office/officeart/2005/8/layout/list1"/>
    <dgm:cxn modelId="{2750F580-3FDA-4E5D-A09F-16FEBAD16A7D}" type="presParOf" srcId="{E8FB92F1-E0AF-44FD-AABB-105190B8D706}" destId="{3E5D48AE-E26A-4E49-BE0F-75AE274222D5}" srcOrd="4" destOrd="0" presId="urn:microsoft.com/office/officeart/2005/8/layout/list1"/>
    <dgm:cxn modelId="{88534F72-A3B0-4BC7-AABB-5439DF7CB8AB}" type="presParOf" srcId="{3E5D48AE-E26A-4E49-BE0F-75AE274222D5}" destId="{69129388-81D4-444F-9EA6-E4225737B741}" srcOrd="0" destOrd="0" presId="urn:microsoft.com/office/officeart/2005/8/layout/list1"/>
    <dgm:cxn modelId="{1E531FEB-1E0F-4224-97CD-EDE62539B577}" type="presParOf" srcId="{3E5D48AE-E26A-4E49-BE0F-75AE274222D5}" destId="{DEEB60CB-6143-4C3F-97BD-F41D2CD3C5C1}" srcOrd="1" destOrd="0" presId="urn:microsoft.com/office/officeart/2005/8/layout/list1"/>
    <dgm:cxn modelId="{DB8EF1F2-A64E-4980-83F4-B4406502A05F}" type="presParOf" srcId="{E8FB92F1-E0AF-44FD-AABB-105190B8D706}" destId="{AFC8C810-9B96-493E-A623-48C601E4ECA8}" srcOrd="5" destOrd="0" presId="urn:microsoft.com/office/officeart/2005/8/layout/list1"/>
    <dgm:cxn modelId="{E9680639-D586-4DAB-BE8D-AC5A0FDE97AA}" type="presParOf" srcId="{E8FB92F1-E0AF-44FD-AABB-105190B8D706}" destId="{CFE7C6AB-93E1-45D4-BB98-295EC34A7509}" srcOrd="6" destOrd="0" presId="urn:microsoft.com/office/officeart/2005/8/layout/list1"/>
    <dgm:cxn modelId="{0B93162C-145C-4B79-99C0-9C502F15CB89}" type="presParOf" srcId="{E8FB92F1-E0AF-44FD-AABB-105190B8D706}" destId="{A7128C91-FCF6-48FF-8A4E-AB76CB5482BA}" srcOrd="7" destOrd="0" presId="urn:microsoft.com/office/officeart/2005/8/layout/list1"/>
    <dgm:cxn modelId="{1C3DA6C9-0F27-48FB-B941-A2E4E222A414}" type="presParOf" srcId="{E8FB92F1-E0AF-44FD-AABB-105190B8D706}" destId="{5263AA40-CAF1-4D27-B02D-9B751C26E6CE}" srcOrd="8" destOrd="0" presId="urn:microsoft.com/office/officeart/2005/8/layout/list1"/>
    <dgm:cxn modelId="{1462E382-B5A0-4118-B8E6-1255C75C3FBF}" type="presParOf" srcId="{5263AA40-CAF1-4D27-B02D-9B751C26E6CE}" destId="{859BD869-0A5C-4592-ACE0-CAC81CE5C8F9}" srcOrd="0" destOrd="0" presId="urn:microsoft.com/office/officeart/2005/8/layout/list1"/>
    <dgm:cxn modelId="{17799733-4AE7-41D0-970E-3CB38F204068}" type="presParOf" srcId="{5263AA40-CAF1-4D27-B02D-9B751C26E6CE}" destId="{2C672A3B-790E-4157-ABDA-FA2E1C4B608C}" srcOrd="1" destOrd="0" presId="urn:microsoft.com/office/officeart/2005/8/layout/list1"/>
    <dgm:cxn modelId="{72AC8774-C1A6-4554-932C-21C8A054595A}" type="presParOf" srcId="{E8FB92F1-E0AF-44FD-AABB-105190B8D706}" destId="{7F54E682-9192-4058-8F7F-39CA8B41A64D}" srcOrd="9" destOrd="0" presId="urn:microsoft.com/office/officeart/2005/8/layout/list1"/>
    <dgm:cxn modelId="{F7A13414-0F54-4700-8C1B-20C2B7D176EE}" type="presParOf" srcId="{E8FB92F1-E0AF-44FD-AABB-105190B8D706}" destId="{A0C84310-CD11-48A9-A22E-0D309ED1ECF6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F1215C1-2878-4D25-9FDB-0FC4730771D8}" type="doc">
      <dgm:prSet loTypeId="urn:microsoft.com/office/officeart/2011/layout/RadialPictureList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6DDDFF2-7752-455A-B02E-5A8AA6D7843A}">
      <dgm:prSet phldrT="[Text]" custT="1"/>
      <dgm:spPr/>
      <dgm:t>
        <a:bodyPr/>
        <a:lstStyle/>
        <a:p>
          <a:r>
            <a:rPr lang="en-US" sz="2400" dirty="0" smtClean="0"/>
            <a:t>Data </a:t>
          </a:r>
          <a:endParaRPr lang="en-US" sz="2400" dirty="0"/>
        </a:p>
      </dgm:t>
    </dgm:pt>
    <dgm:pt modelId="{D113D3CF-04CD-49DF-9CAD-CBAFC3B419F9}" type="parTrans" cxnId="{8527DC2B-64A0-4C1D-A8FA-8EB26227B421}">
      <dgm:prSet/>
      <dgm:spPr/>
      <dgm:t>
        <a:bodyPr/>
        <a:lstStyle/>
        <a:p>
          <a:endParaRPr lang="en-US"/>
        </a:p>
      </dgm:t>
    </dgm:pt>
    <dgm:pt modelId="{7F5D435E-6987-4B49-A1F1-F71FFEBCF41B}" type="sibTrans" cxnId="{8527DC2B-64A0-4C1D-A8FA-8EB26227B421}">
      <dgm:prSet/>
      <dgm:spPr/>
      <dgm:t>
        <a:bodyPr/>
        <a:lstStyle/>
        <a:p>
          <a:endParaRPr lang="en-US"/>
        </a:p>
      </dgm:t>
    </dgm:pt>
    <dgm:pt modelId="{272DBAE7-24ED-44CF-9516-7DA390EC5264}">
      <dgm:prSet phldrT="[Text]"/>
      <dgm:spPr/>
      <dgm:t>
        <a:bodyPr/>
        <a:lstStyle/>
        <a:p>
          <a:r>
            <a:rPr lang="en-US" dirty="0" smtClean="0"/>
            <a:t>Trainings</a:t>
          </a:r>
          <a:endParaRPr lang="en-US" dirty="0"/>
        </a:p>
      </dgm:t>
    </dgm:pt>
    <dgm:pt modelId="{CBC65531-C7A7-4DA1-B66A-6CA97CCED040}" type="parTrans" cxnId="{7F3253FA-3D5E-4141-9257-EC65C23384C8}">
      <dgm:prSet/>
      <dgm:spPr/>
      <dgm:t>
        <a:bodyPr/>
        <a:lstStyle/>
        <a:p>
          <a:endParaRPr lang="en-US"/>
        </a:p>
      </dgm:t>
    </dgm:pt>
    <dgm:pt modelId="{6AD56B3F-70F0-4DA4-91ED-E42A51616042}" type="sibTrans" cxnId="{7F3253FA-3D5E-4141-9257-EC65C23384C8}">
      <dgm:prSet/>
      <dgm:spPr/>
      <dgm:t>
        <a:bodyPr/>
        <a:lstStyle/>
        <a:p>
          <a:endParaRPr lang="en-US"/>
        </a:p>
      </dgm:t>
    </dgm:pt>
    <dgm:pt modelId="{2DD518EB-0EF0-443B-B45D-D55C56B73370}">
      <dgm:prSet phldrT="[Text]"/>
      <dgm:spPr/>
      <dgm:t>
        <a:bodyPr/>
        <a:lstStyle/>
        <a:p>
          <a:r>
            <a:rPr lang="en-US" dirty="0" smtClean="0"/>
            <a:t>Innovations</a:t>
          </a:r>
          <a:endParaRPr lang="en-US" dirty="0"/>
        </a:p>
      </dgm:t>
    </dgm:pt>
    <dgm:pt modelId="{5915E2DF-8944-4037-A5F9-AF6DC93E1F11}" type="parTrans" cxnId="{97CA960B-9710-4E92-928A-8F47A47BBFBC}">
      <dgm:prSet/>
      <dgm:spPr/>
      <dgm:t>
        <a:bodyPr/>
        <a:lstStyle/>
        <a:p>
          <a:endParaRPr lang="en-US"/>
        </a:p>
      </dgm:t>
    </dgm:pt>
    <dgm:pt modelId="{F14F15B7-56E9-43DC-9BD6-C614827B49D2}" type="sibTrans" cxnId="{97CA960B-9710-4E92-928A-8F47A47BBFBC}">
      <dgm:prSet/>
      <dgm:spPr/>
      <dgm:t>
        <a:bodyPr/>
        <a:lstStyle/>
        <a:p>
          <a:endParaRPr lang="en-US"/>
        </a:p>
      </dgm:t>
    </dgm:pt>
    <dgm:pt modelId="{2A9C0FB3-2DAF-4553-AFF4-98E31A7CE6F6}">
      <dgm:prSet phldrT="[Text]"/>
      <dgm:spPr/>
      <dgm:t>
        <a:bodyPr/>
        <a:lstStyle/>
        <a:p>
          <a:r>
            <a:rPr lang="en-US" dirty="0" smtClean="0"/>
            <a:t>Competitions </a:t>
          </a:r>
          <a:endParaRPr lang="en-US" dirty="0"/>
        </a:p>
      </dgm:t>
    </dgm:pt>
    <dgm:pt modelId="{63F97836-38E0-4095-8E78-8AAF4DD303C8}" type="parTrans" cxnId="{9D2A9D98-DDA4-4F47-84DD-EF6E6060AE15}">
      <dgm:prSet/>
      <dgm:spPr/>
      <dgm:t>
        <a:bodyPr/>
        <a:lstStyle/>
        <a:p>
          <a:endParaRPr lang="en-US"/>
        </a:p>
      </dgm:t>
    </dgm:pt>
    <dgm:pt modelId="{8906C50B-66FB-4494-B144-53A4CF41BD32}" type="sibTrans" cxnId="{9D2A9D98-DDA4-4F47-84DD-EF6E6060AE15}">
      <dgm:prSet/>
      <dgm:spPr/>
      <dgm:t>
        <a:bodyPr/>
        <a:lstStyle/>
        <a:p>
          <a:endParaRPr lang="en-US"/>
        </a:p>
      </dgm:t>
    </dgm:pt>
    <dgm:pt modelId="{7ACF2420-2156-4545-8C79-A49BBA737FB9}" type="pres">
      <dgm:prSet presAssocID="{BF1215C1-2878-4D25-9FDB-0FC4730771D8}" presName="Name0" presStyleCnt="0">
        <dgm:presLayoutVars>
          <dgm:chMax val="1"/>
          <dgm:chPref val="1"/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51FEBAB0-8FFB-412B-9175-ADD09AFCE488}" type="pres">
      <dgm:prSet presAssocID="{46DDDFF2-7752-455A-B02E-5A8AA6D7843A}" presName="Parent" presStyleLbl="node1" presStyleIdx="0" presStyleCnt="2" custScaleX="87222" custScaleY="93950" custLinFactNeighborX="0" custLinFactNeighborY="1555">
        <dgm:presLayoutVars>
          <dgm:chMax val="4"/>
          <dgm:chPref val="3"/>
        </dgm:presLayoutVars>
      </dgm:prSet>
      <dgm:spPr/>
      <dgm:t>
        <a:bodyPr/>
        <a:lstStyle/>
        <a:p>
          <a:endParaRPr lang="en-US"/>
        </a:p>
      </dgm:t>
    </dgm:pt>
    <dgm:pt modelId="{0AC9FB7A-A517-4838-AC90-78A5CBD9D962}" type="pres">
      <dgm:prSet presAssocID="{272DBAE7-24ED-44CF-9516-7DA390EC5264}" presName="Accent" presStyleLbl="node1" presStyleIdx="1" presStyleCnt="2"/>
      <dgm:spPr/>
    </dgm:pt>
    <dgm:pt modelId="{0FA790B8-C7DB-4AAC-87A1-7939776D9F12}" type="pres">
      <dgm:prSet presAssocID="{272DBAE7-24ED-44CF-9516-7DA390EC5264}" presName="Image1" presStyleLbl="fgImgPlace1" presStyleIdx="0" presStyleCnt="3" custScaleX="85338" custScaleY="76471" custLinFactNeighborX="-2624" custLinFactNeighborY="370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000" b="-2000"/>
          </a:stretch>
        </a:blipFill>
      </dgm:spPr>
      <dgm:t>
        <a:bodyPr/>
        <a:lstStyle/>
        <a:p>
          <a:endParaRPr lang="en-US"/>
        </a:p>
      </dgm:t>
    </dgm:pt>
    <dgm:pt modelId="{337F9C7F-6F3C-431D-8AC2-FA0D0E876A20}" type="pres">
      <dgm:prSet presAssocID="{272DBAE7-24ED-44CF-9516-7DA390EC5264}" presName="Child1" presStyleLbl="revTx" presStyleIdx="0" presStyleCnt="3" custScaleX="13262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E5AFC6-3B46-4BFD-A8B7-E3F4747D44BC}" type="pres">
      <dgm:prSet presAssocID="{2DD518EB-0EF0-443B-B45D-D55C56B73370}" presName="Image2" presStyleCnt="0"/>
      <dgm:spPr/>
    </dgm:pt>
    <dgm:pt modelId="{98363950-C4E9-4246-A94D-6002E92598D4}" type="pres">
      <dgm:prSet presAssocID="{2DD518EB-0EF0-443B-B45D-D55C56B73370}" presName="Image" presStyleLbl="fgImgPlace1" presStyleIdx="1" presStyleCnt="3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1B5C6BB-1CED-48B0-A9C9-184D95015567}" type="pres">
      <dgm:prSet presAssocID="{2DD518EB-0EF0-443B-B45D-D55C56B73370}" presName="Child2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AA4D6A-881A-4AB4-92E5-AF835DEDAEEB}" type="pres">
      <dgm:prSet presAssocID="{2A9C0FB3-2DAF-4553-AFF4-98E31A7CE6F6}" presName="Image3" presStyleCnt="0"/>
      <dgm:spPr/>
    </dgm:pt>
    <dgm:pt modelId="{5BBEFDC7-8B65-4B19-A883-5E755B8333D4}" type="pres">
      <dgm:prSet presAssocID="{2A9C0FB3-2DAF-4553-AFF4-98E31A7CE6F6}" presName="Image" presStyleLbl="fgImgPlace1" presStyleIdx="2" presStyleCnt="3" custScaleX="65380" custScaleY="65569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2000" r="-42000"/>
          </a:stretch>
        </a:blipFill>
      </dgm:spPr>
      <dgm:t>
        <a:bodyPr/>
        <a:lstStyle/>
        <a:p>
          <a:endParaRPr lang="en-US"/>
        </a:p>
      </dgm:t>
    </dgm:pt>
    <dgm:pt modelId="{4B1B6C43-F1EA-4FFE-BFB6-94B45AE0BD43}" type="pres">
      <dgm:prSet presAssocID="{2A9C0FB3-2DAF-4553-AFF4-98E31A7CE6F6}" presName="Child3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6F7E0EF-883F-47BC-8C8D-46BBDFA8C838}" type="presOf" srcId="{BF1215C1-2878-4D25-9FDB-0FC4730771D8}" destId="{7ACF2420-2156-4545-8C79-A49BBA737FB9}" srcOrd="0" destOrd="0" presId="urn:microsoft.com/office/officeart/2011/layout/RadialPictureList"/>
    <dgm:cxn modelId="{AEF7B4FE-8455-43AC-82C9-8F5920D2BFE9}" type="presOf" srcId="{2DD518EB-0EF0-443B-B45D-D55C56B73370}" destId="{D1B5C6BB-1CED-48B0-A9C9-184D95015567}" srcOrd="0" destOrd="0" presId="urn:microsoft.com/office/officeart/2011/layout/RadialPictureList"/>
    <dgm:cxn modelId="{86B1A872-4F19-468E-B581-B5571F9335E4}" type="presOf" srcId="{272DBAE7-24ED-44CF-9516-7DA390EC5264}" destId="{337F9C7F-6F3C-431D-8AC2-FA0D0E876A20}" srcOrd="0" destOrd="0" presId="urn:microsoft.com/office/officeart/2011/layout/RadialPictureList"/>
    <dgm:cxn modelId="{8527DC2B-64A0-4C1D-A8FA-8EB26227B421}" srcId="{BF1215C1-2878-4D25-9FDB-0FC4730771D8}" destId="{46DDDFF2-7752-455A-B02E-5A8AA6D7843A}" srcOrd="0" destOrd="0" parTransId="{D113D3CF-04CD-49DF-9CAD-CBAFC3B419F9}" sibTransId="{7F5D435E-6987-4B49-A1F1-F71FFEBCF41B}"/>
    <dgm:cxn modelId="{D41AF5DE-B7E1-42AA-A7BC-B786856467F0}" type="presOf" srcId="{46DDDFF2-7752-455A-B02E-5A8AA6D7843A}" destId="{51FEBAB0-8FFB-412B-9175-ADD09AFCE488}" srcOrd="0" destOrd="0" presId="urn:microsoft.com/office/officeart/2011/layout/RadialPictureList"/>
    <dgm:cxn modelId="{C56A979D-054C-4EA5-81D7-A9C9645010D5}" type="presOf" srcId="{2A9C0FB3-2DAF-4553-AFF4-98E31A7CE6F6}" destId="{4B1B6C43-F1EA-4FFE-BFB6-94B45AE0BD43}" srcOrd="0" destOrd="0" presId="urn:microsoft.com/office/officeart/2011/layout/RadialPictureList"/>
    <dgm:cxn modelId="{9D2A9D98-DDA4-4F47-84DD-EF6E6060AE15}" srcId="{46DDDFF2-7752-455A-B02E-5A8AA6D7843A}" destId="{2A9C0FB3-2DAF-4553-AFF4-98E31A7CE6F6}" srcOrd="2" destOrd="0" parTransId="{63F97836-38E0-4095-8E78-8AAF4DD303C8}" sibTransId="{8906C50B-66FB-4494-B144-53A4CF41BD32}"/>
    <dgm:cxn modelId="{7F3253FA-3D5E-4141-9257-EC65C23384C8}" srcId="{46DDDFF2-7752-455A-B02E-5A8AA6D7843A}" destId="{272DBAE7-24ED-44CF-9516-7DA390EC5264}" srcOrd="0" destOrd="0" parTransId="{CBC65531-C7A7-4DA1-B66A-6CA97CCED040}" sibTransId="{6AD56B3F-70F0-4DA4-91ED-E42A51616042}"/>
    <dgm:cxn modelId="{97CA960B-9710-4E92-928A-8F47A47BBFBC}" srcId="{46DDDFF2-7752-455A-B02E-5A8AA6D7843A}" destId="{2DD518EB-0EF0-443B-B45D-D55C56B73370}" srcOrd="1" destOrd="0" parTransId="{5915E2DF-8944-4037-A5F9-AF6DC93E1F11}" sibTransId="{F14F15B7-56E9-43DC-9BD6-C614827B49D2}"/>
    <dgm:cxn modelId="{386993E1-54AE-469B-BECA-B2205DBB252B}" type="presParOf" srcId="{7ACF2420-2156-4545-8C79-A49BBA737FB9}" destId="{51FEBAB0-8FFB-412B-9175-ADD09AFCE488}" srcOrd="0" destOrd="0" presId="urn:microsoft.com/office/officeart/2011/layout/RadialPictureList"/>
    <dgm:cxn modelId="{0CF3B968-60D3-43F3-97CD-59AB78854C2F}" type="presParOf" srcId="{7ACF2420-2156-4545-8C79-A49BBA737FB9}" destId="{0AC9FB7A-A517-4838-AC90-78A5CBD9D962}" srcOrd="1" destOrd="0" presId="urn:microsoft.com/office/officeart/2011/layout/RadialPictureList"/>
    <dgm:cxn modelId="{32BA78F2-5BC1-44A4-BD03-735ADDED237E}" type="presParOf" srcId="{7ACF2420-2156-4545-8C79-A49BBA737FB9}" destId="{0FA790B8-C7DB-4AAC-87A1-7939776D9F12}" srcOrd="2" destOrd="0" presId="urn:microsoft.com/office/officeart/2011/layout/RadialPictureList"/>
    <dgm:cxn modelId="{F53E4FB4-1109-4E0A-A1BE-E8E2CDDB43AE}" type="presParOf" srcId="{7ACF2420-2156-4545-8C79-A49BBA737FB9}" destId="{337F9C7F-6F3C-431D-8AC2-FA0D0E876A20}" srcOrd="3" destOrd="0" presId="urn:microsoft.com/office/officeart/2011/layout/RadialPictureList"/>
    <dgm:cxn modelId="{22F692EB-FF5F-4F52-A9ED-B93D36D53A15}" type="presParOf" srcId="{7ACF2420-2156-4545-8C79-A49BBA737FB9}" destId="{21E5AFC6-3B46-4BFD-A8B7-E3F4747D44BC}" srcOrd="4" destOrd="0" presId="urn:microsoft.com/office/officeart/2011/layout/RadialPictureList"/>
    <dgm:cxn modelId="{E406A9DA-AF4A-4633-A7D2-BF62CB95DAC8}" type="presParOf" srcId="{21E5AFC6-3B46-4BFD-A8B7-E3F4747D44BC}" destId="{98363950-C4E9-4246-A94D-6002E92598D4}" srcOrd="0" destOrd="0" presId="urn:microsoft.com/office/officeart/2011/layout/RadialPictureList"/>
    <dgm:cxn modelId="{6117CCA2-8A82-4601-9FB7-0723C080FE7E}" type="presParOf" srcId="{7ACF2420-2156-4545-8C79-A49BBA737FB9}" destId="{D1B5C6BB-1CED-48B0-A9C9-184D95015567}" srcOrd="5" destOrd="0" presId="urn:microsoft.com/office/officeart/2011/layout/RadialPictureList"/>
    <dgm:cxn modelId="{6B26CDBC-77CD-4A45-B1B0-3040BF9A3501}" type="presParOf" srcId="{7ACF2420-2156-4545-8C79-A49BBA737FB9}" destId="{BBAA4D6A-881A-4AB4-92E5-AF835DEDAEEB}" srcOrd="6" destOrd="0" presId="urn:microsoft.com/office/officeart/2011/layout/RadialPictureList"/>
    <dgm:cxn modelId="{12FD953F-99BC-46F3-8EEF-360BBF01C9BE}" type="presParOf" srcId="{BBAA4D6A-881A-4AB4-92E5-AF835DEDAEEB}" destId="{5BBEFDC7-8B65-4B19-A883-5E755B8333D4}" srcOrd="0" destOrd="0" presId="urn:microsoft.com/office/officeart/2011/layout/RadialPictureList"/>
    <dgm:cxn modelId="{F819A875-5315-4A29-B298-6BE45E3647DE}" type="presParOf" srcId="{7ACF2420-2156-4545-8C79-A49BBA737FB9}" destId="{4B1B6C43-F1EA-4FFE-BFB6-94B45AE0BD43}" srcOrd="7" destOrd="0" presId="urn:microsoft.com/office/officeart/2011/layout/RadialPictur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DD9F668-1C96-4518-88DB-5355F8A68CEE}" type="doc">
      <dgm:prSet loTypeId="urn:microsoft.com/office/officeart/2005/8/layout/radial4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E42E776-2D37-4EB1-A7B1-9B28926951D9}">
      <dgm:prSet phldrT="[Text]" custT="1"/>
      <dgm:spPr/>
      <dgm:t>
        <a:bodyPr/>
        <a:lstStyle/>
        <a:p>
          <a:r>
            <a:rPr lang="en-US" sz="2300" dirty="0" smtClean="0"/>
            <a:t>B</a:t>
          </a:r>
          <a:r>
            <a:rPr lang="en-US" sz="2000" dirty="0" smtClean="0"/>
            <a:t>ig Data for official statistics</a:t>
          </a:r>
          <a:endParaRPr lang="en-US" sz="2000" dirty="0"/>
        </a:p>
      </dgm:t>
    </dgm:pt>
    <dgm:pt modelId="{E72528C3-6144-4615-AE6F-66CB69589B3A}" type="parTrans" cxnId="{1958F2FF-2B52-45BF-BE08-CD9910168F7B}">
      <dgm:prSet/>
      <dgm:spPr/>
      <dgm:t>
        <a:bodyPr/>
        <a:lstStyle/>
        <a:p>
          <a:endParaRPr lang="en-US"/>
        </a:p>
      </dgm:t>
    </dgm:pt>
    <dgm:pt modelId="{059D32AA-5667-4F49-9B41-91A7971CEE7A}" type="sibTrans" cxnId="{1958F2FF-2B52-45BF-BE08-CD9910168F7B}">
      <dgm:prSet/>
      <dgm:spPr/>
      <dgm:t>
        <a:bodyPr/>
        <a:lstStyle/>
        <a:p>
          <a:endParaRPr lang="en-US"/>
        </a:p>
      </dgm:t>
    </dgm:pt>
    <dgm:pt modelId="{193AFF6B-0A02-43D2-9591-73304D9F7DEE}">
      <dgm:prSet phldrT="[Text]"/>
      <dgm:spPr/>
      <dgm:t>
        <a:bodyPr/>
        <a:lstStyle/>
        <a:p>
          <a:r>
            <a:rPr lang="en-US" dirty="0" smtClean="0"/>
            <a:t>Satellite imageries  </a:t>
          </a:r>
        </a:p>
      </dgm:t>
    </dgm:pt>
    <dgm:pt modelId="{07833123-6CDD-48BD-BA9D-DCFEF2CB2017}" type="parTrans" cxnId="{0F7DC529-386F-485B-A7D0-EB78ACB66F1C}">
      <dgm:prSet/>
      <dgm:spPr/>
      <dgm:t>
        <a:bodyPr/>
        <a:lstStyle/>
        <a:p>
          <a:endParaRPr lang="en-US"/>
        </a:p>
      </dgm:t>
    </dgm:pt>
    <dgm:pt modelId="{503CC5FA-3170-4A3B-9486-8E0BAB87F597}" type="sibTrans" cxnId="{0F7DC529-386F-485B-A7D0-EB78ACB66F1C}">
      <dgm:prSet/>
      <dgm:spPr/>
      <dgm:t>
        <a:bodyPr/>
        <a:lstStyle/>
        <a:p>
          <a:endParaRPr lang="en-US"/>
        </a:p>
      </dgm:t>
    </dgm:pt>
    <dgm:pt modelId="{6057022B-AB3C-4472-83F7-D89A4D1481D1}">
      <dgm:prSet phldrT="[Text]"/>
      <dgm:spPr/>
      <dgm:t>
        <a:bodyPr/>
        <a:lstStyle/>
        <a:p>
          <a:r>
            <a:rPr lang="en-US" dirty="0" smtClean="0"/>
            <a:t>Scanner data</a:t>
          </a:r>
          <a:endParaRPr lang="en-US" dirty="0"/>
        </a:p>
      </dgm:t>
    </dgm:pt>
    <dgm:pt modelId="{F6A1D52C-6D26-40C4-907C-12D73B0C556E}" type="parTrans" cxnId="{51FC0461-C920-4CCA-A8E7-88BBD574A46B}">
      <dgm:prSet/>
      <dgm:spPr/>
      <dgm:t>
        <a:bodyPr/>
        <a:lstStyle/>
        <a:p>
          <a:endParaRPr lang="en-US"/>
        </a:p>
      </dgm:t>
    </dgm:pt>
    <dgm:pt modelId="{812CDA56-71EE-4790-9CFE-56E8F34F89BF}" type="sibTrans" cxnId="{51FC0461-C920-4CCA-A8E7-88BBD574A46B}">
      <dgm:prSet/>
      <dgm:spPr/>
      <dgm:t>
        <a:bodyPr/>
        <a:lstStyle/>
        <a:p>
          <a:endParaRPr lang="en-US"/>
        </a:p>
      </dgm:t>
    </dgm:pt>
    <dgm:pt modelId="{018AB347-E3E8-439A-A2D7-E0B5C5801EB2}">
      <dgm:prSet phldrT="[Text]"/>
      <dgm:spPr/>
      <dgm:t>
        <a:bodyPr/>
        <a:lstStyle/>
        <a:p>
          <a:r>
            <a:rPr lang="en-US" dirty="0" smtClean="0"/>
            <a:t>Mobile phone data</a:t>
          </a:r>
          <a:endParaRPr lang="en-US" dirty="0"/>
        </a:p>
      </dgm:t>
    </dgm:pt>
    <dgm:pt modelId="{BB590538-CE64-40D2-A1EA-BD5A7DB2E73C}" type="parTrans" cxnId="{1A80DAFF-1F54-42C2-AE23-19B19C4727F4}">
      <dgm:prSet/>
      <dgm:spPr/>
      <dgm:t>
        <a:bodyPr/>
        <a:lstStyle/>
        <a:p>
          <a:endParaRPr lang="en-US"/>
        </a:p>
      </dgm:t>
    </dgm:pt>
    <dgm:pt modelId="{FE0215A9-29E9-45BC-BC69-0A4B585F123C}" type="sibTrans" cxnId="{1A80DAFF-1F54-42C2-AE23-19B19C4727F4}">
      <dgm:prSet/>
      <dgm:spPr/>
      <dgm:t>
        <a:bodyPr/>
        <a:lstStyle/>
        <a:p>
          <a:endParaRPr lang="en-US"/>
        </a:p>
      </dgm:t>
    </dgm:pt>
    <dgm:pt modelId="{57B60967-97DB-43EB-B6C1-49C27938BC5B}">
      <dgm:prSet phldrT="[Text]"/>
      <dgm:spPr/>
      <dgm:t>
        <a:bodyPr/>
        <a:lstStyle/>
        <a:p>
          <a:r>
            <a:rPr lang="en-US" dirty="0" smtClean="0"/>
            <a:t>Administrative data</a:t>
          </a:r>
          <a:endParaRPr lang="en-US" dirty="0"/>
        </a:p>
      </dgm:t>
    </dgm:pt>
    <dgm:pt modelId="{9BFD86BC-9DA6-443F-ABF8-6564BC058A8D}" type="parTrans" cxnId="{2F85B711-335A-473F-8E50-8C354B934D9B}">
      <dgm:prSet/>
      <dgm:spPr/>
      <dgm:t>
        <a:bodyPr/>
        <a:lstStyle/>
        <a:p>
          <a:endParaRPr lang="en-US"/>
        </a:p>
      </dgm:t>
    </dgm:pt>
    <dgm:pt modelId="{2C80B256-128F-4531-A87D-C1E50C5429DA}" type="sibTrans" cxnId="{2F85B711-335A-473F-8E50-8C354B934D9B}">
      <dgm:prSet/>
      <dgm:spPr/>
      <dgm:t>
        <a:bodyPr/>
        <a:lstStyle/>
        <a:p>
          <a:endParaRPr lang="en-US"/>
        </a:p>
      </dgm:t>
    </dgm:pt>
    <dgm:pt modelId="{EAD23676-6C2D-4B53-B7E6-C56575F151E4}">
      <dgm:prSet phldrT="[Text]"/>
      <dgm:spPr/>
      <dgm:t>
        <a:bodyPr/>
        <a:lstStyle/>
        <a:p>
          <a:r>
            <a:rPr lang="en-US" dirty="0" smtClean="0"/>
            <a:t>transactional data</a:t>
          </a:r>
          <a:endParaRPr lang="en-US" dirty="0"/>
        </a:p>
      </dgm:t>
    </dgm:pt>
    <dgm:pt modelId="{8B356FBE-C636-4F72-A9BF-58DED56487A7}" type="parTrans" cxnId="{D6C3E9BF-2F14-4307-B8B5-645F766C9D25}">
      <dgm:prSet/>
      <dgm:spPr/>
      <dgm:t>
        <a:bodyPr/>
        <a:lstStyle/>
        <a:p>
          <a:endParaRPr lang="en-US"/>
        </a:p>
      </dgm:t>
    </dgm:pt>
    <dgm:pt modelId="{DF3F20D1-21C3-4569-95E3-079415C7F41E}" type="sibTrans" cxnId="{D6C3E9BF-2F14-4307-B8B5-645F766C9D25}">
      <dgm:prSet/>
      <dgm:spPr/>
      <dgm:t>
        <a:bodyPr/>
        <a:lstStyle/>
        <a:p>
          <a:endParaRPr lang="en-US"/>
        </a:p>
      </dgm:t>
    </dgm:pt>
    <dgm:pt modelId="{45CF565A-E38C-4F44-B187-3F57327DE282}">
      <dgm:prSet phldrT="[Text]"/>
      <dgm:spPr/>
      <dgm:t>
        <a:bodyPr/>
        <a:lstStyle/>
        <a:p>
          <a:r>
            <a:rPr lang="en-US" dirty="0" smtClean="0"/>
            <a:t>Social media, </a:t>
          </a:r>
          <a:r>
            <a:rPr lang="en-US" dirty="0" err="1" smtClean="0"/>
            <a:t>etc</a:t>
          </a:r>
          <a:r>
            <a:rPr lang="en-US" dirty="0" smtClean="0"/>
            <a:t>  </a:t>
          </a:r>
          <a:endParaRPr lang="en-US" dirty="0"/>
        </a:p>
      </dgm:t>
    </dgm:pt>
    <dgm:pt modelId="{15692851-1833-4515-8BA2-ACCEE722F42B}" type="parTrans" cxnId="{9F02C1E3-055C-4E15-B6CD-00EC318EA1DB}">
      <dgm:prSet/>
      <dgm:spPr/>
      <dgm:t>
        <a:bodyPr/>
        <a:lstStyle/>
        <a:p>
          <a:endParaRPr lang="en-US"/>
        </a:p>
      </dgm:t>
    </dgm:pt>
    <dgm:pt modelId="{B510A4A1-3ADE-49F7-8380-E96DA0F8D8B8}" type="sibTrans" cxnId="{9F02C1E3-055C-4E15-B6CD-00EC318EA1DB}">
      <dgm:prSet/>
      <dgm:spPr/>
      <dgm:t>
        <a:bodyPr/>
        <a:lstStyle/>
        <a:p>
          <a:endParaRPr lang="en-US"/>
        </a:p>
      </dgm:t>
    </dgm:pt>
    <dgm:pt modelId="{585C293C-93CA-406F-B0B2-1D07372ECE89}">
      <dgm:prSet phldrT="[Text]"/>
      <dgm:spPr/>
      <dgm:t>
        <a:bodyPr/>
        <a:lstStyle/>
        <a:p>
          <a:r>
            <a:rPr lang="en-US" dirty="0" smtClean="0"/>
            <a:t>Legal frameworks </a:t>
          </a:r>
          <a:endParaRPr lang="en-US" dirty="0"/>
        </a:p>
      </dgm:t>
    </dgm:pt>
    <dgm:pt modelId="{482F616C-D409-437A-A30C-0580BD5A15B0}" type="parTrans" cxnId="{C7ECAFFD-3E58-4E83-9C99-40ECF848A795}">
      <dgm:prSet/>
      <dgm:spPr/>
      <dgm:t>
        <a:bodyPr/>
        <a:lstStyle/>
        <a:p>
          <a:endParaRPr lang="en-US"/>
        </a:p>
      </dgm:t>
    </dgm:pt>
    <dgm:pt modelId="{B826D773-D41D-4545-BB47-9CCDD465CDB6}" type="sibTrans" cxnId="{C7ECAFFD-3E58-4E83-9C99-40ECF848A795}">
      <dgm:prSet/>
      <dgm:spPr/>
      <dgm:t>
        <a:bodyPr/>
        <a:lstStyle/>
        <a:p>
          <a:endParaRPr lang="en-US"/>
        </a:p>
      </dgm:t>
    </dgm:pt>
    <dgm:pt modelId="{9CAA3622-F924-4CB4-BF07-90310433D4BF}" type="pres">
      <dgm:prSet presAssocID="{2DD9F668-1C96-4518-88DB-5355F8A68CEE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D9F298C-B1EC-4044-9087-482CA9C3AF99}" type="pres">
      <dgm:prSet presAssocID="{AE42E776-2D37-4EB1-A7B1-9B28926951D9}" presName="centerShape" presStyleLbl="node0" presStyleIdx="0" presStyleCnt="1" custScaleX="127117" custScaleY="107711"/>
      <dgm:spPr/>
      <dgm:t>
        <a:bodyPr/>
        <a:lstStyle/>
        <a:p>
          <a:endParaRPr lang="en-US"/>
        </a:p>
      </dgm:t>
    </dgm:pt>
    <dgm:pt modelId="{F6AA54F6-D7E2-4E39-931C-E5AA09989D13}" type="pres">
      <dgm:prSet presAssocID="{07833123-6CDD-48BD-BA9D-DCFEF2CB2017}" presName="parTrans" presStyleLbl="bgSibTrans2D1" presStyleIdx="0" presStyleCnt="7"/>
      <dgm:spPr/>
      <dgm:t>
        <a:bodyPr/>
        <a:lstStyle/>
        <a:p>
          <a:endParaRPr lang="en-US"/>
        </a:p>
      </dgm:t>
    </dgm:pt>
    <dgm:pt modelId="{FD78DF13-AE4B-4DF0-BA50-D49C6A640C76}" type="pres">
      <dgm:prSet presAssocID="{193AFF6B-0A02-43D2-9591-73304D9F7DEE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F96B01-88F8-4485-BF40-E3B65DBE5BB2}" type="pres">
      <dgm:prSet presAssocID="{F6A1D52C-6D26-40C4-907C-12D73B0C556E}" presName="parTrans" presStyleLbl="bgSibTrans2D1" presStyleIdx="1" presStyleCnt="7"/>
      <dgm:spPr/>
      <dgm:t>
        <a:bodyPr/>
        <a:lstStyle/>
        <a:p>
          <a:endParaRPr lang="en-US"/>
        </a:p>
      </dgm:t>
    </dgm:pt>
    <dgm:pt modelId="{2B2281B3-0F6E-406A-BBC6-F68F344C8699}" type="pres">
      <dgm:prSet presAssocID="{6057022B-AB3C-4472-83F7-D89A4D1481D1}" presName="node" presStyleLbl="node1" presStyleIdx="1" presStyleCnt="7" custRadScaleRad="1006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764E40-D785-49EB-A45C-A4D8DBA86E41}" type="pres">
      <dgm:prSet presAssocID="{BB590538-CE64-40D2-A1EA-BD5A7DB2E73C}" presName="parTrans" presStyleLbl="bgSibTrans2D1" presStyleIdx="2" presStyleCnt="7"/>
      <dgm:spPr/>
      <dgm:t>
        <a:bodyPr/>
        <a:lstStyle/>
        <a:p>
          <a:endParaRPr lang="en-US"/>
        </a:p>
      </dgm:t>
    </dgm:pt>
    <dgm:pt modelId="{9C5DFAFA-4630-4174-A0E4-76775D50A1AA}" type="pres">
      <dgm:prSet presAssocID="{018AB347-E3E8-439A-A2D7-E0B5C5801EB2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E724BB-D12A-4127-BF9C-89B6064FD6F2}" type="pres">
      <dgm:prSet presAssocID="{9BFD86BC-9DA6-443F-ABF8-6564BC058A8D}" presName="parTrans" presStyleLbl="bgSibTrans2D1" presStyleIdx="3" presStyleCnt="7"/>
      <dgm:spPr/>
      <dgm:t>
        <a:bodyPr/>
        <a:lstStyle/>
        <a:p>
          <a:endParaRPr lang="en-US"/>
        </a:p>
      </dgm:t>
    </dgm:pt>
    <dgm:pt modelId="{DD0963FF-8B0E-46B4-B271-41CFFBA2FB54}" type="pres">
      <dgm:prSet presAssocID="{57B60967-97DB-43EB-B6C1-49C27938BC5B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D8277C-2AB7-4AAD-85ED-1A58893FABFD}" type="pres">
      <dgm:prSet presAssocID="{8B356FBE-C636-4F72-A9BF-58DED56487A7}" presName="parTrans" presStyleLbl="bgSibTrans2D1" presStyleIdx="4" presStyleCnt="7"/>
      <dgm:spPr/>
      <dgm:t>
        <a:bodyPr/>
        <a:lstStyle/>
        <a:p>
          <a:endParaRPr lang="en-US"/>
        </a:p>
      </dgm:t>
    </dgm:pt>
    <dgm:pt modelId="{ED37D08A-86D5-4B51-8A57-5FCFD62BD05A}" type="pres">
      <dgm:prSet presAssocID="{EAD23676-6C2D-4B53-B7E6-C56575F151E4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04D7B8-CFB1-42F7-8864-FFB7C25F0D86}" type="pres">
      <dgm:prSet presAssocID="{15692851-1833-4515-8BA2-ACCEE722F42B}" presName="parTrans" presStyleLbl="bgSibTrans2D1" presStyleIdx="5" presStyleCnt="7"/>
      <dgm:spPr/>
      <dgm:t>
        <a:bodyPr/>
        <a:lstStyle/>
        <a:p>
          <a:endParaRPr lang="en-US"/>
        </a:p>
      </dgm:t>
    </dgm:pt>
    <dgm:pt modelId="{2EC789A1-3964-46DB-A3AD-698533EA2BE7}" type="pres">
      <dgm:prSet presAssocID="{45CF565A-E38C-4F44-B187-3F57327DE282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F76489-A7ED-4BDF-979A-F8DFD6BDACA4}" type="pres">
      <dgm:prSet presAssocID="{482F616C-D409-437A-A30C-0580BD5A15B0}" presName="parTrans" presStyleLbl="bgSibTrans2D1" presStyleIdx="6" presStyleCnt="7"/>
      <dgm:spPr/>
      <dgm:t>
        <a:bodyPr/>
        <a:lstStyle/>
        <a:p>
          <a:endParaRPr lang="en-US"/>
        </a:p>
      </dgm:t>
    </dgm:pt>
    <dgm:pt modelId="{E926E82C-3427-4EEC-9B85-DF595F5320C7}" type="pres">
      <dgm:prSet presAssocID="{585C293C-93CA-406F-B0B2-1D07372ECE89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8748DC5-19B7-4DE8-A5A7-0D136CF0A2FE}" type="presOf" srcId="{AE42E776-2D37-4EB1-A7B1-9B28926951D9}" destId="{CD9F298C-B1EC-4044-9087-482CA9C3AF99}" srcOrd="0" destOrd="0" presId="urn:microsoft.com/office/officeart/2005/8/layout/radial4"/>
    <dgm:cxn modelId="{5F7B972D-BD91-40AA-8280-C9D3FD8E207D}" type="presOf" srcId="{45CF565A-E38C-4F44-B187-3F57327DE282}" destId="{2EC789A1-3964-46DB-A3AD-698533EA2BE7}" srcOrd="0" destOrd="0" presId="urn:microsoft.com/office/officeart/2005/8/layout/radial4"/>
    <dgm:cxn modelId="{1958F2FF-2B52-45BF-BE08-CD9910168F7B}" srcId="{2DD9F668-1C96-4518-88DB-5355F8A68CEE}" destId="{AE42E776-2D37-4EB1-A7B1-9B28926951D9}" srcOrd="0" destOrd="0" parTransId="{E72528C3-6144-4615-AE6F-66CB69589B3A}" sibTransId="{059D32AA-5667-4F49-9B41-91A7971CEE7A}"/>
    <dgm:cxn modelId="{54115C60-2952-4890-9887-8256E4D1DB1C}" type="presOf" srcId="{BB590538-CE64-40D2-A1EA-BD5A7DB2E73C}" destId="{45764E40-D785-49EB-A45C-A4D8DBA86E41}" srcOrd="0" destOrd="0" presId="urn:microsoft.com/office/officeart/2005/8/layout/radial4"/>
    <dgm:cxn modelId="{9F02C1E3-055C-4E15-B6CD-00EC318EA1DB}" srcId="{AE42E776-2D37-4EB1-A7B1-9B28926951D9}" destId="{45CF565A-E38C-4F44-B187-3F57327DE282}" srcOrd="5" destOrd="0" parTransId="{15692851-1833-4515-8BA2-ACCEE722F42B}" sibTransId="{B510A4A1-3ADE-49F7-8380-E96DA0F8D8B8}"/>
    <dgm:cxn modelId="{B554B8B4-8043-466A-884A-575531BEEA89}" type="presOf" srcId="{482F616C-D409-437A-A30C-0580BD5A15B0}" destId="{3CF76489-A7ED-4BDF-979A-F8DFD6BDACA4}" srcOrd="0" destOrd="0" presId="urn:microsoft.com/office/officeart/2005/8/layout/radial4"/>
    <dgm:cxn modelId="{C8460CF1-7425-492D-8DA6-FC345661AC17}" type="presOf" srcId="{2DD9F668-1C96-4518-88DB-5355F8A68CEE}" destId="{9CAA3622-F924-4CB4-BF07-90310433D4BF}" srcOrd="0" destOrd="0" presId="urn:microsoft.com/office/officeart/2005/8/layout/radial4"/>
    <dgm:cxn modelId="{51FC0461-C920-4CCA-A8E7-88BBD574A46B}" srcId="{AE42E776-2D37-4EB1-A7B1-9B28926951D9}" destId="{6057022B-AB3C-4472-83F7-D89A4D1481D1}" srcOrd="1" destOrd="0" parTransId="{F6A1D52C-6D26-40C4-907C-12D73B0C556E}" sibTransId="{812CDA56-71EE-4790-9CFE-56E8F34F89BF}"/>
    <dgm:cxn modelId="{2F811874-CE9B-4B94-8C14-DADF91CCAAB4}" type="presOf" srcId="{9BFD86BC-9DA6-443F-ABF8-6564BC058A8D}" destId="{32E724BB-D12A-4127-BF9C-89B6064FD6F2}" srcOrd="0" destOrd="0" presId="urn:microsoft.com/office/officeart/2005/8/layout/radial4"/>
    <dgm:cxn modelId="{0F7DC529-386F-485B-A7D0-EB78ACB66F1C}" srcId="{AE42E776-2D37-4EB1-A7B1-9B28926951D9}" destId="{193AFF6B-0A02-43D2-9591-73304D9F7DEE}" srcOrd="0" destOrd="0" parTransId="{07833123-6CDD-48BD-BA9D-DCFEF2CB2017}" sibTransId="{503CC5FA-3170-4A3B-9486-8E0BAB87F597}"/>
    <dgm:cxn modelId="{C7ECAFFD-3E58-4E83-9C99-40ECF848A795}" srcId="{AE42E776-2D37-4EB1-A7B1-9B28926951D9}" destId="{585C293C-93CA-406F-B0B2-1D07372ECE89}" srcOrd="6" destOrd="0" parTransId="{482F616C-D409-437A-A30C-0580BD5A15B0}" sibTransId="{B826D773-D41D-4545-BB47-9CCDD465CDB6}"/>
    <dgm:cxn modelId="{49344A03-3730-4F37-8B66-F338420D55E2}" type="presOf" srcId="{193AFF6B-0A02-43D2-9591-73304D9F7DEE}" destId="{FD78DF13-AE4B-4DF0-BA50-D49C6A640C76}" srcOrd="0" destOrd="0" presId="urn:microsoft.com/office/officeart/2005/8/layout/radial4"/>
    <dgm:cxn modelId="{B6A8530A-8E05-4550-BDC1-8A6E1D9F115F}" type="presOf" srcId="{8B356FBE-C636-4F72-A9BF-58DED56487A7}" destId="{98D8277C-2AB7-4AAD-85ED-1A58893FABFD}" srcOrd="0" destOrd="0" presId="urn:microsoft.com/office/officeart/2005/8/layout/radial4"/>
    <dgm:cxn modelId="{386B8E6C-F95B-4818-A45F-644E62E8C02E}" type="presOf" srcId="{F6A1D52C-6D26-40C4-907C-12D73B0C556E}" destId="{A4F96B01-88F8-4485-BF40-E3B65DBE5BB2}" srcOrd="0" destOrd="0" presId="urn:microsoft.com/office/officeart/2005/8/layout/radial4"/>
    <dgm:cxn modelId="{F54A70E5-04D8-48DE-997A-0BEBB573A674}" type="presOf" srcId="{585C293C-93CA-406F-B0B2-1D07372ECE89}" destId="{E926E82C-3427-4EEC-9B85-DF595F5320C7}" srcOrd="0" destOrd="0" presId="urn:microsoft.com/office/officeart/2005/8/layout/radial4"/>
    <dgm:cxn modelId="{696FCCE7-647E-4E5F-A5CE-2A27CF356651}" type="presOf" srcId="{15692851-1833-4515-8BA2-ACCEE722F42B}" destId="{8804D7B8-CFB1-42F7-8864-FFB7C25F0D86}" srcOrd="0" destOrd="0" presId="urn:microsoft.com/office/officeart/2005/8/layout/radial4"/>
    <dgm:cxn modelId="{D6C3E9BF-2F14-4307-B8B5-645F766C9D25}" srcId="{AE42E776-2D37-4EB1-A7B1-9B28926951D9}" destId="{EAD23676-6C2D-4B53-B7E6-C56575F151E4}" srcOrd="4" destOrd="0" parTransId="{8B356FBE-C636-4F72-A9BF-58DED56487A7}" sibTransId="{DF3F20D1-21C3-4569-95E3-079415C7F41E}"/>
    <dgm:cxn modelId="{3D60BA50-D640-4850-8631-B58ECE34C5B3}" type="presOf" srcId="{EAD23676-6C2D-4B53-B7E6-C56575F151E4}" destId="{ED37D08A-86D5-4B51-8A57-5FCFD62BD05A}" srcOrd="0" destOrd="0" presId="urn:microsoft.com/office/officeart/2005/8/layout/radial4"/>
    <dgm:cxn modelId="{2F85B711-335A-473F-8E50-8C354B934D9B}" srcId="{AE42E776-2D37-4EB1-A7B1-9B28926951D9}" destId="{57B60967-97DB-43EB-B6C1-49C27938BC5B}" srcOrd="3" destOrd="0" parTransId="{9BFD86BC-9DA6-443F-ABF8-6564BC058A8D}" sibTransId="{2C80B256-128F-4531-A87D-C1E50C5429DA}"/>
    <dgm:cxn modelId="{80EA95BB-ED65-4B9C-8674-01C6E62A2DE8}" type="presOf" srcId="{018AB347-E3E8-439A-A2D7-E0B5C5801EB2}" destId="{9C5DFAFA-4630-4174-A0E4-76775D50A1AA}" srcOrd="0" destOrd="0" presId="urn:microsoft.com/office/officeart/2005/8/layout/radial4"/>
    <dgm:cxn modelId="{A060CEA1-2F90-44B9-BDDE-FCA3C94C4596}" type="presOf" srcId="{57B60967-97DB-43EB-B6C1-49C27938BC5B}" destId="{DD0963FF-8B0E-46B4-B271-41CFFBA2FB54}" srcOrd="0" destOrd="0" presId="urn:microsoft.com/office/officeart/2005/8/layout/radial4"/>
    <dgm:cxn modelId="{9A2F0E06-A2AE-4434-BBD1-552E6C810526}" type="presOf" srcId="{07833123-6CDD-48BD-BA9D-DCFEF2CB2017}" destId="{F6AA54F6-D7E2-4E39-931C-E5AA09989D13}" srcOrd="0" destOrd="0" presId="urn:microsoft.com/office/officeart/2005/8/layout/radial4"/>
    <dgm:cxn modelId="{1A80DAFF-1F54-42C2-AE23-19B19C4727F4}" srcId="{AE42E776-2D37-4EB1-A7B1-9B28926951D9}" destId="{018AB347-E3E8-439A-A2D7-E0B5C5801EB2}" srcOrd="2" destOrd="0" parTransId="{BB590538-CE64-40D2-A1EA-BD5A7DB2E73C}" sibTransId="{FE0215A9-29E9-45BC-BC69-0A4B585F123C}"/>
    <dgm:cxn modelId="{261DA7A0-4EBB-4E9F-ABBB-0DCC1D1BEB43}" type="presOf" srcId="{6057022B-AB3C-4472-83F7-D89A4D1481D1}" destId="{2B2281B3-0F6E-406A-BBC6-F68F344C8699}" srcOrd="0" destOrd="0" presId="urn:microsoft.com/office/officeart/2005/8/layout/radial4"/>
    <dgm:cxn modelId="{4EEBB3B9-10F0-409F-B67E-642F7AADA394}" type="presParOf" srcId="{9CAA3622-F924-4CB4-BF07-90310433D4BF}" destId="{CD9F298C-B1EC-4044-9087-482CA9C3AF99}" srcOrd="0" destOrd="0" presId="urn:microsoft.com/office/officeart/2005/8/layout/radial4"/>
    <dgm:cxn modelId="{47388764-E16B-4845-9161-2003E1894384}" type="presParOf" srcId="{9CAA3622-F924-4CB4-BF07-90310433D4BF}" destId="{F6AA54F6-D7E2-4E39-931C-E5AA09989D13}" srcOrd="1" destOrd="0" presId="urn:microsoft.com/office/officeart/2005/8/layout/radial4"/>
    <dgm:cxn modelId="{5576E3E3-9401-4CB7-A7BE-E0393FE9D833}" type="presParOf" srcId="{9CAA3622-F924-4CB4-BF07-90310433D4BF}" destId="{FD78DF13-AE4B-4DF0-BA50-D49C6A640C76}" srcOrd="2" destOrd="0" presId="urn:microsoft.com/office/officeart/2005/8/layout/radial4"/>
    <dgm:cxn modelId="{35427C29-1EDF-490F-A344-9CA761CE999F}" type="presParOf" srcId="{9CAA3622-F924-4CB4-BF07-90310433D4BF}" destId="{A4F96B01-88F8-4485-BF40-E3B65DBE5BB2}" srcOrd="3" destOrd="0" presId="urn:microsoft.com/office/officeart/2005/8/layout/radial4"/>
    <dgm:cxn modelId="{CC533E0C-25DE-4698-8270-0E3D22D70177}" type="presParOf" srcId="{9CAA3622-F924-4CB4-BF07-90310433D4BF}" destId="{2B2281B3-0F6E-406A-BBC6-F68F344C8699}" srcOrd="4" destOrd="0" presId="urn:microsoft.com/office/officeart/2005/8/layout/radial4"/>
    <dgm:cxn modelId="{75CB5707-E0F3-468C-996A-C3AD00864451}" type="presParOf" srcId="{9CAA3622-F924-4CB4-BF07-90310433D4BF}" destId="{45764E40-D785-49EB-A45C-A4D8DBA86E41}" srcOrd="5" destOrd="0" presId="urn:microsoft.com/office/officeart/2005/8/layout/radial4"/>
    <dgm:cxn modelId="{C7CBF42C-C7B1-4918-A4DB-9333CBB86551}" type="presParOf" srcId="{9CAA3622-F924-4CB4-BF07-90310433D4BF}" destId="{9C5DFAFA-4630-4174-A0E4-76775D50A1AA}" srcOrd="6" destOrd="0" presId="urn:microsoft.com/office/officeart/2005/8/layout/radial4"/>
    <dgm:cxn modelId="{68110905-5E0D-4828-8E9F-6290DB74609F}" type="presParOf" srcId="{9CAA3622-F924-4CB4-BF07-90310433D4BF}" destId="{32E724BB-D12A-4127-BF9C-89B6064FD6F2}" srcOrd="7" destOrd="0" presId="urn:microsoft.com/office/officeart/2005/8/layout/radial4"/>
    <dgm:cxn modelId="{16654DBA-7F46-4F0C-AAA6-B217E84B5E8C}" type="presParOf" srcId="{9CAA3622-F924-4CB4-BF07-90310433D4BF}" destId="{DD0963FF-8B0E-46B4-B271-41CFFBA2FB54}" srcOrd="8" destOrd="0" presId="urn:microsoft.com/office/officeart/2005/8/layout/radial4"/>
    <dgm:cxn modelId="{6EE5FC4A-61E1-412A-BE45-6C601CA3DA09}" type="presParOf" srcId="{9CAA3622-F924-4CB4-BF07-90310433D4BF}" destId="{98D8277C-2AB7-4AAD-85ED-1A58893FABFD}" srcOrd="9" destOrd="0" presId="urn:microsoft.com/office/officeart/2005/8/layout/radial4"/>
    <dgm:cxn modelId="{EA38F092-01CD-40AD-9E8C-58554BDFEBE8}" type="presParOf" srcId="{9CAA3622-F924-4CB4-BF07-90310433D4BF}" destId="{ED37D08A-86D5-4B51-8A57-5FCFD62BD05A}" srcOrd="10" destOrd="0" presId="urn:microsoft.com/office/officeart/2005/8/layout/radial4"/>
    <dgm:cxn modelId="{9862ACB2-B90A-4610-BE87-C8A9A474B5A1}" type="presParOf" srcId="{9CAA3622-F924-4CB4-BF07-90310433D4BF}" destId="{8804D7B8-CFB1-42F7-8864-FFB7C25F0D86}" srcOrd="11" destOrd="0" presId="urn:microsoft.com/office/officeart/2005/8/layout/radial4"/>
    <dgm:cxn modelId="{897DE07C-050D-485F-BB99-3A1E5E747B1E}" type="presParOf" srcId="{9CAA3622-F924-4CB4-BF07-90310433D4BF}" destId="{2EC789A1-3964-46DB-A3AD-698533EA2BE7}" srcOrd="12" destOrd="0" presId="urn:microsoft.com/office/officeart/2005/8/layout/radial4"/>
    <dgm:cxn modelId="{6363C37A-804F-4106-A11C-AE6E26A71F9B}" type="presParOf" srcId="{9CAA3622-F924-4CB4-BF07-90310433D4BF}" destId="{3CF76489-A7ED-4BDF-979A-F8DFD6BDACA4}" srcOrd="13" destOrd="0" presId="urn:microsoft.com/office/officeart/2005/8/layout/radial4"/>
    <dgm:cxn modelId="{6953FCE8-8E73-4D29-BD4D-19D661CF0D13}" type="presParOf" srcId="{9CAA3622-F924-4CB4-BF07-90310433D4BF}" destId="{E926E82C-3427-4EEC-9B85-DF595F5320C7}" srcOrd="1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AB7047-1E8A-414C-B30D-AD9C32EDDB54}">
      <dsp:nvSpPr>
        <dsp:cNvPr id="0" name=""/>
        <dsp:cNvSpPr/>
      </dsp:nvSpPr>
      <dsp:spPr>
        <a:xfrm>
          <a:off x="0" y="476443"/>
          <a:ext cx="6197221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24FEC3-C268-477F-AC39-98AABAC4F809}">
      <dsp:nvSpPr>
        <dsp:cNvPr id="0" name=""/>
        <dsp:cNvSpPr/>
      </dsp:nvSpPr>
      <dsp:spPr>
        <a:xfrm>
          <a:off x="316510" y="49276"/>
          <a:ext cx="5765101" cy="856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3968" tIns="0" rIns="163968" bIns="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Capacity development </a:t>
          </a:r>
          <a:endParaRPr lang="en-US" sz="2900" kern="1200" dirty="0"/>
        </a:p>
      </dsp:txBody>
      <dsp:txXfrm>
        <a:off x="358300" y="91066"/>
        <a:ext cx="5681521" cy="772500"/>
      </dsp:txXfrm>
    </dsp:sp>
    <dsp:sp modelId="{CFE7C6AB-93E1-45D4-BB98-295EC34A7509}">
      <dsp:nvSpPr>
        <dsp:cNvPr id="0" name=""/>
        <dsp:cNvSpPr/>
      </dsp:nvSpPr>
      <dsp:spPr>
        <a:xfrm>
          <a:off x="0" y="1791883"/>
          <a:ext cx="6197221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EB60CB-6143-4C3F-97BD-F41D2CD3C5C1}">
      <dsp:nvSpPr>
        <dsp:cNvPr id="0" name=""/>
        <dsp:cNvSpPr/>
      </dsp:nvSpPr>
      <dsp:spPr>
        <a:xfrm>
          <a:off x="309861" y="1363843"/>
          <a:ext cx="5763712" cy="856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3968" tIns="0" rIns="163968" bIns="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Data products </a:t>
          </a:r>
          <a:endParaRPr lang="en-US" sz="2900" kern="1200" dirty="0"/>
        </a:p>
      </dsp:txBody>
      <dsp:txXfrm>
        <a:off x="351651" y="1405633"/>
        <a:ext cx="5680132" cy="772500"/>
      </dsp:txXfrm>
    </dsp:sp>
    <dsp:sp modelId="{A0C84310-CD11-48A9-A22E-0D309ED1ECF6}">
      <dsp:nvSpPr>
        <dsp:cNvPr id="0" name=""/>
        <dsp:cNvSpPr/>
      </dsp:nvSpPr>
      <dsp:spPr>
        <a:xfrm>
          <a:off x="0" y="3107323"/>
          <a:ext cx="6197221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672A3B-790E-4157-ABDA-FA2E1C4B608C}">
      <dsp:nvSpPr>
        <dsp:cNvPr id="0" name=""/>
        <dsp:cNvSpPr/>
      </dsp:nvSpPr>
      <dsp:spPr>
        <a:xfrm>
          <a:off x="316510" y="2699375"/>
          <a:ext cx="5727663" cy="856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3968" tIns="0" rIns="163968" bIns="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Big Data for official statistics </a:t>
          </a:r>
          <a:endParaRPr lang="en-US" sz="2900" kern="1200" dirty="0"/>
        </a:p>
      </dsp:txBody>
      <dsp:txXfrm>
        <a:off x="358300" y="2741165"/>
        <a:ext cx="5644083" cy="7725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FEBAB0-8FFB-412B-9175-ADD09AFCE488}">
      <dsp:nvSpPr>
        <dsp:cNvPr id="0" name=""/>
        <dsp:cNvSpPr/>
      </dsp:nvSpPr>
      <dsp:spPr>
        <a:xfrm>
          <a:off x="1009559" y="1143503"/>
          <a:ext cx="1519315" cy="16365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Data </a:t>
          </a:r>
          <a:endParaRPr lang="en-US" sz="2400" kern="1200" dirty="0"/>
        </a:p>
      </dsp:txBody>
      <dsp:txXfrm>
        <a:off x="1232058" y="1383176"/>
        <a:ext cx="1074317" cy="1157244"/>
      </dsp:txXfrm>
    </dsp:sp>
    <dsp:sp modelId="{0AC9FB7A-A517-4838-AC90-78A5CBD9D962}">
      <dsp:nvSpPr>
        <dsp:cNvPr id="0" name=""/>
        <dsp:cNvSpPr/>
      </dsp:nvSpPr>
      <dsp:spPr>
        <a:xfrm>
          <a:off x="0" y="95181"/>
          <a:ext cx="3511371" cy="3660391"/>
        </a:xfrm>
        <a:prstGeom prst="blockArc">
          <a:avLst>
            <a:gd name="adj1" fmla="val 17527788"/>
            <a:gd name="adj2" fmla="val 4119114"/>
            <a:gd name="adj3" fmla="val 575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A790B8-C7DB-4AAC-87A1-7939776D9F12}">
      <dsp:nvSpPr>
        <dsp:cNvPr id="0" name=""/>
        <dsp:cNvSpPr/>
      </dsp:nvSpPr>
      <dsp:spPr>
        <a:xfrm>
          <a:off x="2629441" y="548154"/>
          <a:ext cx="796322" cy="713780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000" b="-2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7F9C7F-6F3C-431D-8AC2-FA0D0E876A20}">
      <dsp:nvSpPr>
        <dsp:cNvPr id="0" name=""/>
        <dsp:cNvSpPr/>
      </dsp:nvSpPr>
      <dsp:spPr>
        <a:xfrm>
          <a:off x="3385711" y="418760"/>
          <a:ext cx="1656493" cy="903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10000"/>
            </a:spcAft>
          </a:pPr>
          <a:r>
            <a:rPr lang="en-US" sz="1600" kern="1200" dirty="0" smtClean="0"/>
            <a:t>Trainings</a:t>
          </a:r>
          <a:endParaRPr lang="en-US" sz="1600" kern="1200" dirty="0"/>
        </a:p>
      </dsp:txBody>
      <dsp:txXfrm>
        <a:off x="3385711" y="418760"/>
        <a:ext cx="1656493" cy="903384"/>
      </dsp:txXfrm>
    </dsp:sp>
    <dsp:sp modelId="{98363950-C4E9-4246-A94D-6002E92598D4}">
      <dsp:nvSpPr>
        <dsp:cNvPr id="0" name=""/>
        <dsp:cNvSpPr/>
      </dsp:nvSpPr>
      <dsp:spPr>
        <a:xfrm>
          <a:off x="2946179" y="1465632"/>
          <a:ext cx="933139" cy="933399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B5C6BB-1CED-48B0-A9C9-184D95015567}">
      <dsp:nvSpPr>
        <dsp:cNvPr id="0" name=""/>
        <dsp:cNvSpPr/>
      </dsp:nvSpPr>
      <dsp:spPr>
        <a:xfrm>
          <a:off x="3955302" y="1478809"/>
          <a:ext cx="1249042" cy="903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10000"/>
            </a:spcAft>
          </a:pPr>
          <a:r>
            <a:rPr lang="en-US" sz="1600" kern="1200" dirty="0" smtClean="0"/>
            <a:t>Innovations</a:t>
          </a:r>
          <a:endParaRPr lang="en-US" sz="1600" kern="1200" dirty="0"/>
        </a:p>
      </dsp:txBody>
      <dsp:txXfrm>
        <a:off x="3955302" y="1478809"/>
        <a:ext cx="1249042" cy="903384"/>
      </dsp:txXfrm>
    </dsp:sp>
    <dsp:sp modelId="{5BBEFDC7-8B65-4B19-A883-5E755B8333D4}">
      <dsp:nvSpPr>
        <dsp:cNvPr id="0" name=""/>
        <dsp:cNvSpPr/>
      </dsp:nvSpPr>
      <dsp:spPr>
        <a:xfrm>
          <a:off x="2747044" y="2703209"/>
          <a:ext cx="610086" cy="612020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2000" r="-42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1B6C43-F1EA-4FFE-BFB6-94B45AE0BD43}">
      <dsp:nvSpPr>
        <dsp:cNvPr id="0" name=""/>
        <dsp:cNvSpPr/>
      </dsp:nvSpPr>
      <dsp:spPr>
        <a:xfrm>
          <a:off x="3589436" y="2561553"/>
          <a:ext cx="1249042" cy="903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10000"/>
            </a:spcAft>
          </a:pPr>
          <a:r>
            <a:rPr lang="en-US" sz="1600" kern="1200" dirty="0" smtClean="0"/>
            <a:t>Competitions </a:t>
          </a:r>
          <a:endParaRPr lang="en-US" sz="1600" kern="1200" dirty="0"/>
        </a:p>
      </dsp:txBody>
      <dsp:txXfrm>
        <a:off x="3589436" y="2561553"/>
        <a:ext cx="1249042" cy="90338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9F298C-B1EC-4044-9087-482CA9C3AF99}">
      <dsp:nvSpPr>
        <dsp:cNvPr id="0" name=""/>
        <dsp:cNvSpPr/>
      </dsp:nvSpPr>
      <dsp:spPr>
        <a:xfrm>
          <a:off x="2505231" y="2729005"/>
          <a:ext cx="2304737" cy="195289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B</a:t>
          </a:r>
          <a:r>
            <a:rPr lang="en-US" sz="2000" kern="1200" dirty="0" smtClean="0"/>
            <a:t>ig Data for official statistics</a:t>
          </a:r>
          <a:endParaRPr lang="en-US" sz="2000" kern="1200" dirty="0"/>
        </a:p>
      </dsp:txBody>
      <dsp:txXfrm>
        <a:off x="2842752" y="3014999"/>
        <a:ext cx="1629695" cy="1380902"/>
      </dsp:txXfrm>
    </dsp:sp>
    <dsp:sp modelId="{F6AA54F6-D7E2-4E39-931C-E5AA09989D13}">
      <dsp:nvSpPr>
        <dsp:cNvPr id="0" name=""/>
        <dsp:cNvSpPr/>
      </dsp:nvSpPr>
      <dsp:spPr>
        <a:xfrm rot="10800000">
          <a:off x="636571" y="3447086"/>
          <a:ext cx="1765882" cy="51672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D78DF13-AE4B-4DF0-BA50-D49C6A640C76}">
      <dsp:nvSpPr>
        <dsp:cNvPr id="0" name=""/>
        <dsp:cNvSpPr/>
      </dsp:nvSpPr>
      <dsp:spPr>
        <a:xfrm>
          <a:off x="1992" y="3197787"/>
          <a:ext cx="1269158" cy="10153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Satellite imageries  </a:t>
          </a:r>
        </a:p>
      </dsp:txBody>
      <dsp:txXfrm>
        <a:off x="31730" y="3227525"/>
        <a:ext cx="1209682" cy="955850"/>
      </dsp:txXfrm>
    </dsp:sp>
    <dsp:sp modelId="{A4F96B01-88F8-4485-BF40-E3B65DBE5BB2}">
      <dsp:nvSpPr>
        <dsp:cNvPr id="0" name=""/>
        <dsp:cNvSpPr/>
      </dsp:nvSpPr>
      <dsp:spPr>
        <a:xfrm rot="12600000">
          <a:off x="900760" y="2385129"/>
          <a:ext cx="1834952" cy="51672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B2281B3-0F6E-406A-BBC6-F68F344C8699}">
      <dsp:nvSpPr>
        <dsp:cNvPr id="0" name=""/>
        <dsp:cNvSpPr/>
      </dsp:nvSpPr>
      <dsp:spPr>
        <a:xfrm>
          <a:off x="389099" y="1677092"/>
          <a:ext cx="1269158" cy="10153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Scanner data</a:t>
          </a:r>
          <a:endParaRPr lang="en-US" sz="1400" kern="1200" dirty="0"/>
        </a:p>
      </dsp:txBody>
      <dsp:txXfrm>
        <a:off x="418837" y="1706830"/>
        <a:ext cx="1209682" cy="955850"/>
      </dsp:txXfrm>
    </dsp:sp>
    <dsp:sp modelId="{45764E40-D785-49EB-A45C-A4D8DBA86E41}">
      <dsp:nvSpPr>
        <dsp:cNvPr id="0" name=""/>
        <dsp:cNvSpPr/>
      </dsp:nvSpPr>
      <dsp:spPr>
        <a:xfrm rot="14400000">
          <a:off x="1672642" y="1652559"/>
          <a:ext cx="1897774" cy="51672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C5DFAFA-4630-4174-A0E4-76775D50A1AA}">
      <dsp:nvSpPr>
        <dsp:cNvPr id="0" name=""/>
        <dsp:cNvSpPr/>
      </dsp:nvSpPr>
      <dsp:spPr>
        <a:xfrm>
          <a:off x="1512506" y="581500"/>
          <a:ext cx="1269158" cy="10153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Mobile phone data</a:t>
          </a:r>
          <a:endParaRPr lang="en-US" sz="1400" kern="1200" dirty="0"/>
        </a:p>
      </dsp:txBody>
      <dsp:txXfrm>
        <a:off x="1542244" y="611238"/>
        <a:ext cx="1209682" cy="955850"/>
      </dsp:txXfrm>
    </dsp:sp>
    <dsp:sp modelId="{32E724BB-D12A-4127-BF9C-89B6064FD6F2}">
      <dsp:nvSpPr>
        <dsp:cNvPr id="0" name=""/>
        <dsp:cNvSpPr/>
      </dsp:nvSpPr>
      <dsp:spPr>
        <a:xfrm rot="16200000">
          <a:off x="2691534" y="1392123"/>
          <a:ext cx="1932130" cy="51672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D0963FF-8B0E-46B4-B271-41CFFBA2FB54}">
      <dsp:nvSpPr>
        <dsp:cNvPr id="0" name=""/>
        <dsp:cNvSpPr/>
      </dsp:nvSpPr>
      <dsp:spPr>
        <a:xfrm>
          <a:off x="3023020" y="176759"/>
          <a:ext cx="1269158" cy="10153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Administrative data</a:t>
          </a:r>
          <a:endParaRPr lang="en-US" sz="1400" kern="1200" dirty="0"/>
        </a:p>
      </dsp:txBody>
      <dsp:txXfrm>
        <a:off x="3052758" y="206497"/>
        <a:ext cx="1209682" cy="955850"/>
      </dsp:txXfrm>
    </dsp:sp>
    <dsp:sp modelId="{98D8277C-2AB7-4AAD-85ED-1A58893FABFD}">
      <dsp:nvSpPr>
        <dsp:cNvPr id="0" name=""/>
        <dsp:cNvSpPr/>
      </dsp:nvSpPr>
      <dsp:spPr>
        <a:xfrm rot="18000000">
          <a:off x="3744783" y="1652559"/>
          <a:ext cx="1897774" cy="51672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D37D08A-86D5-4B51-8A57-5FCFD62BD05A}">
      <dsp:nvSpPr>
        <dsp:cNvPr id="0" name=""/>
        <dsp:cNvSpPr/>
      </dsp:nvSpPr>
      <dsp:spPr>
        <a:xfrm>
          <a:off x="4533534" y="581500"/>
          <a:ext cx="1269158" cy="10153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transactional data</a:t>
          </a:r>
          <a:endParaRPr lang="en-US" sz="1400" kern="1200" dirty="0"/>
        </a:p>
      </dsp:txBody>
      <dsp:txXfrm>
        <a:off x="4563272" y="611238"/>
        <a:ext cx="1209682" cy="955850"/>
      </dsp:txXfrm>
    </dsp:sp>
    <dsp:sp modelId="{8804D7B8-CFB1-42F7-8864-FFB7C25F0D86}">
      <dsp:nvSpPr>
        <dsp:cNvPr id="0" name=""/>
        <dsp:cNvSpPr/>
      </dsp:nvSpPr>
      <dsp:spPr>
        <a:xfrm rot="19800000">
          <a:off x="4579806" y="2390500"/>
          <a:ext cx="1815710" cy="51672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EC789A1-3964-46DB-A3AD-698533EA2BE7}">
      <dsp:nvSpPr>
        <dsp:cNvPr id="0" name=""/>
        <dsp:cNvSpPr/>
      </dsp:nvSpPr>
      <dsp:spPr>
        <a:xfrm>
          <a:off x="5639307" y="1687273"/>
          <a:ext cx="1269158" cy="10153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Social media, </a:t>
          </a:r>
          <a:r>
            <a:rPr lang="en-US" sz="1400" kern="1200" dirty="0" err="1" smtClean="0"/>
            <a:t>etc</a:t>
          </a:r>
          <a:r>
            <a:rPr lang="en-US" sz="1400" kern="1200" dirty="0" smtClean="0"/>
            <a:t>  </a:t>
          </a:r>
          <a:endParaRPr lang="en-US" sz="1400" kern="1200" dirty="0"/>
        </a:p>
      </dsp:txBody>
      <dsp:txXfrm>
        <a:off x="5669045" y="1717011"/>
        <a:ext cx="1209682" cy="955850"/>
      </dsp:txXfrm>
    </dsp:sp>
    <dsp:sp modelId="{3CF76489-A7ED-4BDF-979A-F8DFD6BDACA4}">
      <dsp:nvSpPr>
        <dsp:cNvPr id="0" name=""/>
        <dsp:cNvSpPr/>
      </dsp:nvSpPr>
      <dsp:spPr>
        <a:xfrm>
          <a:off x="4912745" y="3447086"/>
          <a:ext cx="1765882" cy="51672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926E82C-3427-4EEC-9B85-DF595F5320C7}">
      <dsp:nvSpPr>
        <dsp:cNvPr id="0" name=""/>
        <dsp:cNvSpPr/>
      </dsp:nvSpPr>
      <dsp:spPr>
        <a:xfrm>
          <a:off x="6044048" y="3197787"/>
          <a:ext cx="1269158" cy="10153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Legal frameworks </a:t>
          </a:r>
          <a:endParaRPr lang="en-US" sz="1400" kern="1200" dirty="0"/>
        </a:p>
      </dsp:txBody>
      <dsp:txXfrm>
        <a:off x="6073786" y="3227525"/>
        <a:ext cx="1209682" cy="9558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1/layout/RadialPictureList">
  <dgm:title val="Radial Picture List"/>
  <dgm:desc val="Use to show relationships to a central idea. The Level 1 shape contains text and all Level 2 shapes contain a picture with corresponding text. Limited to four Level 2 pictures.  Unused pictures do not appear, but remain available if you switch layouts. Works best with a small amount of Level 2 text."/>
  <dgm:catLst>
    <dgm:cat type="picture" pri="2500"/>
    <dgm:cat type="officeonline" pri="2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10" destId="14" srcOrd="3" destOrd="0"/>
      </dgm:cxnLst>
      <dgm:bg/>
      <dgm:whole/>
    </dgm:dataModel>
  </dgm:clrData>
  <dgm:layoutNode name="Name0">
    <dgm:varLst>
      <dgm:chMax val="1"/>
      <dgm:chPref val="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equ" val="1">
            <dgm:alg type="composite">
              <dgm:param type="ar" val="1.4218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l" for="ch" forName="Accent" refType="w" fact="0"/>
              <dgm:constr type="t" for="ch" forName="Accent" refType="h" fact="0"/>
              <dgm:constr type="w" for="ch" forName="Accent" refType="w" fact="0.6747"/>
              <dgm:constr type="h" for="ch" forName="Accent" refType="h"/>
              <dgm:constr type="l" for="ch" forName="Child1" refType="w" fact="0.76"/>
              <dgm:constr type="t" for="ch" forName="Child1" refType="h" fact="0.3739"/>
              <dgm:constr type="w" for="ch" forName="Child1" refType="w" fact="0.24"/>
              <dgm:constr type="h" for="ch" forName="Child1" refType="h" fact="0.255"/>
              <dgm:constr type="l" for="ch" forName="Parent" refType="w" fact="0.1726"/>
              <dgm:constr type="t" for="ch" forName="Parent" refType="h" fact="0.2646"/>
              <dgm:constr type="w" for="ch" forName="Parent" refType="w" fact="0.3347"/>
              <dgm:constr type="h" for="ch" forName="Parent" refType="h" fact="0.4759"/>
              <dgm:constr type="l" for="ch" forName="Image1" refType="w" fact="0.5661"/>
              <dgm:constr type="t" for="ch" forName="Image1" refType="h" fact="0.3744"/>
              <dgm:constr type="w" for="ch" forName="Image1" refType="w" fact="0.1793"/>
              <dgm:constr type="h" for="ch" forName="Image1" refType="h" fact="0.255"/>
            </dgm:constrLst>
          </dgm:if>
          <dgm:if name="Name6" axis="ch ch" ptType="node node" st="1 1" cnt="1 0" func="cnt" op="equ" val="2">
            <dgm:alg type="composite">
              <dgm:param type="ar" val="1.381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" refType="w" fact="0"/>
              <dgm:constr type="t" for="ch" forName="Accent" refType="h" fact="0"/>
              <dgm:constr type="w" for="ch" forName="Accent" refType="w" fact="0.6946"/>
              <dgm:constr type="h" for="ch" forName="Accent" refType="h"/>
              <dgm:constr type="l" for="ch" forName="Parent" refType="w" fact="0.1777"/>
              <dgm:constr type="t" for="ch" forName="Parent" refType="h" fact="0.2646"/>
              <dgm:constr type="w" for="ch" forName="Parent" refType="w" fact="0.3446"/>
              <dgm:constr type="h" for="ch" forName="Parent" refType="h" fact="0.4759"/>
              <dgm:constr type="l" for="ch" forName="Image1" refType="w" fact="0.5531"/>
              <dgm:constr type="t" for="ch" forName="Image1" refType="h" fact="0.1585"/>
              <dgm:constr type="w" for="ch" forName="Image1" refType="w" fact="0.1846"/>
              <dgm:constr type="h" for="ch" forName="Image1" refType="h" fact="0.255"/>
              <dgm:constr type="l" for="ch" forName="Image2" refType="w" fact="0.5531"/>
              <dgm:constr type="t" for="ch" forName="Image2" refType="h" fact="0.5624"/>
              <dgm:constr type="w" for="ch" forName="Image2" refType="w" fact="0.1846"/>
              <dgm:constr type="h" for="ch" forName="Image2" refType="h" fact="0.255"/>
              <dgm:constr type="l" for="ch" forName="Child1" refType="w" fact="0.7529"/>
              <dgm:constr type="t" for="ch" forName="Child1" refType="h" fact="0.1618"/>
              <dgm:constr type="w" for="ch" forName="Child1" refType="w" fact="0.2471"/>
              <dgm:constr type="h" for="ch" forName="Child1" refType="h" fact="0.2468"/>
              <dgm:constr type="l" for="ch" forName="Child2" refType="w" fact="0.7529"/>
              <dgm:constr type="t" for="ch" forName="Child2" refType="h" fact="0.5657"/>
              <dgm:constr type="w" for="ch" forName="Child2" refType="w" fact="0.2471"/>
              <dgm:constr type="h" for="ch" forName="Child2" refType="h" fact="0.2468"/>
            </dgm:constrLst>
          </dgm:if>
          <dgm:if name="Name7" axis="ch ch" ptType="node node" st="1 1" cnt="1 0" func="cnt" op="equ" val="3">
            <dgm:alg type="composite">
              <dgm:param type="ar" val="1.4218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" refType="w" fact="0"/>
              <dgm:constr type="t" for="ch" forName="Accent" refType="h" fact="0"/>
              <dgm:constr type="w" for="ch" forName="Accent" refType="w" fact="0.6747"/>
              <dgm:constr type="h" for="ch" forName="Accent" refType="h"/>
              <dgm:constr type="l" for="ch" forName="Parent" refType="w" fact="0.1726"/>
              <dgm:constr type="t" for="ch" forName="Parent" refType="h" fact="0.2646"/>
              <dgm:constr type="w" for="ch" forName="Parent" refType="w" fact="0.3347"/>
              <dgm:constr type="h" for="ch" forName="Parent" refType="h" fact="0.4759"/>
              <dgm:constr type="l" for="ch" forName="Image1" refType="w" fact="0.4968"/>
              <dgm:constr type="t" for="ch" forName="Image1" refType="h" fact="0.0843"/>
              <dgm:constr type="w" for="ch" forName="Image1" refType="w" fact="0.1793"/>
              <dgm:constr type="h" for="ch" forName="Image1" refType="h" fact="0.255"/>
              <dgm:constr type="l" for="ch" forName="Image2" refType="w" fact="0.5661"/>
              <dgm:constr type="t" for="ch" forName="Image2" refType="h" fact="0.3744"/>
              <dgm:constr type="w" for="ch" forName="Image2" refType="w" fact="0.1793"/>
              <dgm:constr type="h" for="ch" forName="Image2" refType="h" fact="0.255"/>
              <dgm:constr type="l" for="ch" forName="Image3" refType="w" fact="0.4968"/>
              <dgm:constr type="t" for="ch" forName="Image3" refType="h" fact="0.6686"/>
              <dgm:constr type="w" for="ch" forName="Image3" refType="w" fact="0.1793"/>
              <dgm:constr type="h" for="ch" forName="Image3" refType="h" fact="0.255"/>
              <dgm:constr type="l" for="ch" forName="Child1" refType="w" fact="0.6897"/>
              <dgm:constr type="t" for="ch" forName="Child1" refType="h" fact="0.0884"/>
              <dgm:constr type="w" for="ch" forName="Child1" refType="w" fact="0.24"/>
              <dgm:constr type="h" for="ch" forName="Child1" refType="h" fact="0.2468"/>
              <dgm:constr type="l" for="ch" forName="Child2" refType="w" fact="0.76"/>
              <dgm:constr type="t" for="ch" forName="Child2" refType="h" fact="0.378"/>
              <dgm:constr type="w" for="ch" forName="Child2" refType="w" fact="0.24"/>
              <dgm:constr type="h" for="ch" forName="Child2" refType="h" fact="0.2468"/>
              <dgm:constr type="l" for="ch" forName="Child3" refType="w" fact="0.6897"/>
              <dgm:constr type="t" for="ch" forName="Child3" refType="h" fact="0.6738"/>
              <dgm:constr type="w" for="ch" forName="Child3" refType="w" fact="0.24"/>
              <dgm:constr type="h" for="ch" forName="Child3" refType="h" fact="0.2468"/>
            </dgm:constrLst>
          </dgm:if>
          <dgm:else name="Name8">
            <dgm:alg type="composite">
              <dgm:param type="ar" val="1.2852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" refType="w" fact="0"/>
              <dgm:constr type="t" for="ch" forName="Accent" refType="h" fact="0.0361"/>
              <dgm:constr type="w" for="ch" forName="Accent" refType="w" fact="0.6865"/>
              <dgm:constr type="h" for="ch" forName="Accent" refType="h" fact="0.9197"/>
              <dgm:constr type="l" for="ch" forName="Parent" refType="w" fact="0.1756"/>
              <dgm:constr type="t" for="ch" forName="Parent" refType="h" fact="0.2795"/>
              <dgm:constr type="w" for="ch" forName="Parent" refType="w" fact="0.3406"/>
              <dgm:constr type="h" for="ch" forName="Parent" refType="h" fact="0.4377"/>
              <dgm:constr type="l" for="ch" forName="Image1" refType="w" fact="0.425"/>
              <dgm:constr type="t" for="ch" forName="Image1" refType="h" fact="0"/>
              <dgm:constr type="w" for="ch" forName="Image1" refType="w" fact="0.1825"/>
              <dgm:constr type="h" for="ch" forName="Image1" refType="h" fact="0.2345"/>
              <dgm:constr type="l" for="ch" forName="Image2" refType="w" fact="0.5598"/>
              <dgm:constr type="t" for="ch" forName="Image2" refType="h" fact="0.2184"/>
              <dgm:constr type="w" for="ch" forName="Image2" refType="w" fact="0.1825"/>
              <dgm:constr type="h" for="ch" forName="Image2" refType="h" fact="0.2345"/>
              <dgm:constr type="l" for="ch" forName="Image3" refType="w" fact="0.5591"/>
              <dgm:constr type="t" for="ch" forName="Image3" refType="h" fact="0.5395"/>
              <dgm:constr type="w" for="ch" forName="Image3" refType="w" fact="0.1825"/>
              <dgm:constr type="h" for="ch" forName="Image3" refType="h" fact="0.2345"/>
              <dgm:constr type="l" for="ch" forName="Image4" refType="w" fact="0.425"/>
              <dgm:constr type="t" for="ch" forName="Image4" refType="h" fact="0.7655"/>
              <dgm:constr type="w" for="ch" forName="Image4" refType="w" fact="0.1825"/>
              <dgm:constr type="h" for="ch" forName="Image4" refType="h" fact="0.2345"/>
              <dgm:constr type="l" for="ch" forName="Child1" refType="w" fact="0.6214"/>
              <dgm:constr type="t" for="ch" forName="Child1" refType="h" fact="0.003"/>
              <dgm:constr type="w" for="ch" forName="Child1" refType="w" fact="0.2443"/>
              <dgm:constr type="h" for="ch" forName="Child1" refType="h" fact="0.227"/>
              <dgm:constr type="l" for="ch" forName="Child2" refType="w" fact="0.7557"/>
              <dgm:constr type="t" for="ch" forName="Child2" refType="h" fact="0.2225"/>
              <dgm:constr type="w" for="ch" forName="Child2" refType="w" fact="0.2443"/>
              <dgm:constr type="h" for="ch" forName="Child2" refType="h" fact="0.227"/>
              <dgm:constr type="l" for="ch" forName="Child3" refType="w" fact="0.7557"/>
              <dgm:constr type="t" for="ch" forName="Child3" refType="h" fact="0.5433"/>
              <dgm:constr type="w" for="ch" forName="Child3" refType="w" fact="0.2443"/>
              <dgm:constr type="h" for="ch" forName="Child3" refType="h" fact="0.227"/>
              <dgm:constr type="l" for="ch" forName="Child4" refType="w" fact="0.6214"/>
              <dgm:constr type="t" for="ch" forName="Child4" refType="h" fact="0.7703"/>
              <dgm:constr type="w" for="ch" forName="Child4" refType="w" fact="0.2443"/>
              <dgm:constr type="h" for="ch" forName="Child4" refType="h" fact="0.227"/>
            </dgm:constrLst>
          </dgm:else>
        </dgm:choose>
      </dgm:if>
      <dgm:else name="Name9">
        <dgm:choose name="Name10">
          <dgm:if name="Name11" axis="ch ch" ptType="node node" st="1 1" cnt="1 0" func="cnt" op="equ" val="0">
            <dgm:alg type="composite">
              <dgm:param type="ar" val="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2" axis="ch ch" ptType="node node" st="1 1" cnt="1 0" func="cnt" op="equ" val="1">
            <dgm:alg type="composite">
              <dgm:param type="ar" val="1.4218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r" for="ch" forName="Accent" refType="w"/>
              <dgm:constr type="t" for="ch" forName="Accent" refType="h" fact="0"/>
              <dgm:constr type="w" for="ch" forName="Accent" refType="w" fact="0.6747"/>
              <dgm:constr type="h" for="ch" forName="Accent" refType="h"/>
              <dgm:constr type="r" for="ch" forName="Child1" refType="w" fact="0.24"/>
              <dgm:constr type="t" for="ch" forName="Child1" refType="h" fact="0.3739"/>
              <dgm:constr type="w" for="ch" forName="Child1" refType="w" fact="0.24"/>
              <dgm:constr type="h" for="ch" forName="Child1" refType="h" fact="0.255"/>
              <dgm:constr type="r" for="ch" forName="Parent" refType="w" fact="0.8274"/>
              <dgm:constr type="t" for="ch" forName="Parent" refType="h" fact="0.2646"/>
              <dgm:constr type="w" for="ch" forName="Parent" refType="w" fact="0.3347"/>
              <dgm:constr type="h" for="ch" forName="Parent" refType="h" fact="0.4759"/>
              <dgm:constr type="r" for="ch" forName="Image1" refType="w" fact="0.4339"/>
              <dgm:constr type="t" for="ch" forName="Image1" refType="h" fact="0.3744"/>
              <dgm:constr type="w" for="ch" forName="Image1" refType="w" fact="0.1793"/>
              <dgm:constr type="h" for="ch" forName="Image1" refType="h" fact="0.255"/>
            </dgm:constrLst>
          </dgm:if>
          <dgm:if name="Name13" axis="ch ch" ptType="node node" st="1 1" cnt="1 0" func="cnt" op="equ" val="2">
            <dgm:alg type="composite">
              <dgm:param type="ar" val="1.381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" refType="w"/>
              <dgm:constr type="t" for="ch" forName="Accent" refType="h" fact="0"/>
              <dgm:constr type="w" for="ch" forName="Accent" refType="w" fact="0.6946"/>
              <dgm:constr type="h" for="ch" forName="Accent" refType="h"/>
              <dgm:constr type="r" for="ch" forName="Parent" refType="w" fact="0.8223"/>
              <dgm:constr type="t" for="ch" forName="Parent" refType="h" fact="0.2646"/>
              <dgm:constr type="w" for="ch" forName="Parent" refType="w" fact="0.3446"/>
              <dgm:constr type="h" for="ch" forName="Parent" refType="h" fact="0.4759"/>
              <dgm:constr type="r" for="ch" forName="Image1" refType="w" fact="0.4469"/>
              <dgm:constr type="t" for="ch" forName="Image1" refType="h" fact="0.1585"/>
              <dgm:constr type="w" for="ch" forName="Image1" refType="w" fact="0.1846"/>
              <dgm:constr type="h" for="ch" forName="Image1" refType="h" fact="0.255"/>
              <dgm:constr type="r" for="ch" forName="Image2" refType="w" fact="0.4469"/>
              <dgm:constr type="t" for="ch" forName="Image2" refType="h" fact="0.5624"/>
              <dgm:constr type="w" for="ch" forName="Image2" refType="w" fact="0.1846"/>
              <dgm:constr type="h" for="ch" forName="Image2" refType="h" fact="0.255"/>
              <dgm:constr type="r" for="ch" forName="Child1" refType="w" fact="0.2471"/>
              <dgm:constr type="t" for="ch" forName="Child1" refType="h" fact="0.1618"/>
              <dgm:constr type="w" for="ch" forName="Child1" refType="w" fact="0.2471"/>
              <dgm:constr type="h" for="ch" forName="Child1" refType="h" fact="0.2468"/>
              <dgm:constr type="r" for="ch" forName="Child2" refType="w" fact="0.2471"/>
              <dgm:constr type="t" for="ch" forName="Child2" refType="h" fact="0.5657"/>
              <dgm:constr type="w" for="ch" forName="Child2" refType="w" fact="0.2471"/>
              <dgm:constr type="h" for="ch" forName="Child2" refType="h" fact="0.2468"/>
            </dgm:constrLst>
          </dgm:if>
          <dgm:if name="Name14" axis="ch ch" ptType="node node" st="1 1" cnt="1 0" func="cnt" op="equ" val="3">
            <dgm:alg type="composite">
              <dgm:param type="ar" val="1.4218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" refType="w"/>
              <dgm:constr type="t" for="ch" forName="Accent" refType="h" fact="0"/>
              <dgm:constr type="w" for="ch" forName="Accent" refType="w" fact="0.6747"/>
              <dgm:constr type="h" for="ch" forName="Accent" refType="h"/>
              <dgm:constr type="r" for="ch" forName="Parent" refType="w" fact="0.8274"/>
              <dgm:constr type="t" for="ch" forName="Parent" refType="h" fact="0.2646"/>
              <dgm:constr type="w" for="ch" forName="Parent" refType="w" fact="0.3347"/>
              <dgm:constr type="h" for="ch" forName="Parent" refType="h" fact="0.4759"/>
              <dgm:constr type="r" for="ch" forName="Image1" refType="w" fact="0.5032"/>
              <dgm:constr type="t" for="ch" forName="Image1" refType="h" fact="0.0843"/>
              <dgm:constr type="w" for="ch" forName="Image1" refType="w" fact="0.1793"/>
              <dgm:constr type="h" for="ch" forName="Image1" refType="h" fact="0.255"/>
              <dgm:constr type="r" for="ch" forName="Image2" refType="w" fact="0.4339"/>
              <dgm:constr type="t" for="ch" forName="Image2" refType="h" fact="0.3744"/>
              <dgm:constr type="w" for="ch" forName="Image2" refType="w" fact="0.1793"/>
              <dgm:constr type="h" for="ch" forName="Image2" refType="h" fact="0.255"/>
              <dgm:constr type="r" for="ch" forName="Image3" refType="w" fact="0.5032"/>
              <dgm:constr type="t" for="ch" forName="Image3" refType="h" fact="0.6686"/>
              <dgm:constr type="w" for="ch" forName="Image3" refType="w" fact="0.1793"/>
              <dgm:constr type="h" for="ch" forName="Image3" refType="h" fact="0.255"/>
              <dgm:constr type="r" for="ch" forName="Child1" refType="w" fact="0.3103"/>
              <dgm:constr type="t" for="ch" forName="Child1" refType="h" fact="0.0884"/>
              <dgm:constr type="w" for="ch" forName="Child1" refType="w" fact="0.24"/>
              <dgm:constr type="h" for="ch" forName="Child1" refType="h" fact="0.2468"/>
              <dgm:constr type="r" for="ch" forName="Child2" refType="w" fact="0.24"/>
              <dgm:constr type="t" for="ch" forName="Child2" refType="h" fact="0.378"/>
              <dgm:constr type="w" for="ch" forName="Child2" refType="w" fact="0.24"/>
              <dgm:constr type="h" for="ch" forName="Child2" refType="h" fact="0.2468"/>
              <dgm:constr type="r" for="ch" forName="Child3" refType="w" fact="0.3103"/>
              <dgm:constr type="t" for="ch" forName="Child3" refType="h" fact="0.6738"/>
              <dgm:constr type="w" for="ch" forName="Child3" refType="w" fact="0.24"/>
              <dgm:constr type="h" for="ch" forName="Child3" refType="h" fact="0.2468"/>
            </dgm:constrLst>
          </dgm:if>
          <dgm:else name="Name15">
            <dgm:alg type="composite">
              <dgm:param type="ar" val="1.2852"/>
            </dgm:alg>
            <dgm:constrLst>
              <dgm:constr type="primFontSz" for="des" forName="Child1" val="65"/>
              <dgm:constr type="primFontSz" for="des" forName="Parent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" refType="w"/>
              <dgm:constr type="t" for="ch" forName="Accent" refType="h" fact="0.0361"/>
              <dgm:constr type="w" for="ch" forName="Accent" refType="w" fact="0.6865"/>
              <dgm:constr type="h" for="ch" forName="Accent" refType="h" fact="0.9197"/>
              <dgm:constr type="r" for="ch" forName="Parent" refType="w" fact="0.8244"/>
              <dgm:constr type="t" for="ch" forName="Parent" refType="h" fact="0.2795"/>
              <dgm:constr type="w" for="ch" forName="Parent" refType="w" fact="0.3406"/>
              <dgm:constr type="h" for="ch" forName="Parent" refType="h" fact="0.4377"/>
              <dgm:constr type="r" for="ch" forName="Image1" refType="w" fact="0.575"/>
              <dgm:constr type="t" for="ch" forName="Image1" refType="h" fact="0"/>
              <dgm:constr type="w" for="ch" forName="Image1" refType="w" fact="0.1825"/>
              <dgm:constr type="h" for="ch" forName="Image1" refType="h" fact="0.2345"/>
              <dgm:constr type="r" for="ch" forName="Image2" refType="w" fact="0.4402"/>
              <dgm:constr type="t" for="ch" forName="Image2" refType="h" fact="0.2184"/>
              <dgm:constr type="w" for="ch" forName="Image2" refType="w" fact="0.1825"/>
              <dgm:constr type="h" for="ch" forName="Image2" refType="h" fact="0.2345"/>
              <dgm:constr type="r" for="ch" forName="Image3" refType="w" fact="0.4409"/>
              <dgm:constr type="t" for="ch" forName="Image3" refType="h" fact="0.5395"/>
              <dgm:constr type="w" for="ch" forName="Image3" refType="w" fact="0.1825"/>
              <dgm:constr type="h" for="ch" forName="Image3" refType="h" fact="0.2345"/>
              <dgm:constr type="r" for="ch" forName="Image4" refType="w" fact="0.575"/>
              <dgm:constr type="t" for="ch" forName="Image4" refType="h" fact="0.7655"/>
              <dgm:constr type="w" for="ch" forName="Image4" refType="w" fact="0.1825"/>
              <dgm:constr type="h" for="ch" forName="Image4" refType="h" fact="0.2345"/>
              <dgm:constr type="r" for="ch" forName="Child1" refType="w" fact="0.3786"/>
              <dgm:constr type="t" for="ch" forName="Child1" refType="h" fact="0.003"/>
              <dgm:constr type="w" for="ch" forName="Child1" refType="w" fact="0.2443"/>
              <dgm:constr type="h" for="ch" forName="Child1" refType="h" fact="0.227"/>
              <dgm:constr type="r" for="ch" forName="Child2" refType="w" fact="0.2443"/>
              <dgm:constr type="t" for="ch" forName="Child2" refType="h" fact="0.2225"/>
              <dgm:constr type="w" for="ch" forName="Child2" refType="w" fact="0.2443"/>
              <dgm:constr type="h" for="ch" forName="Child2" refType="h" fact="0.227"/>
              <dgm:constr type="r" for="ch" forName="Child3" refType="w" fact="0.2443"/>
              <dgm:constr type="t" for="ch" forName="Child3" refType="h" fact="0.5433"/>
              <dgm:constr type="w" for="ch" forName="Child3" refType="w" fact="0.2443"/>
              <dgm:constr type="h" for="ch" forName="Child3" refType="h" fact="0.227"/>
              <dgm:constr type="r" for="ch" forName="Child4" refType="w" fact="0.3786"/>
              <dgm:constr type="t" for="ch" forName="Child4" refType="h" fact="0.7703"/>
              <dgm:constr type="w" for="ch" forName="Child4" refType="w" fact="0.2443"/>
              <dgm:constr type="h" for="ch" forName="Child4" refType="h" fact="0.227"/>
            </dgm:constrLst>
          </dgm:else>
        </dgm:choose>
      </dgm:else>
    </dgm:choose>
    <dgm:forEach name="wrapper" axis="self" ptType="parTrans">
      <dgm:forEach name="ImageRepeat" axis="self">
        <dgm:layoutNode name="Image" styleLbl="fgImgPlace1">
          <dgm:alg type="sp"/>
          <dgm:shape xmlns:r="http://schemas.openxmlformats.org/officeDocument/2006/relationships" type="ellipse" r:blip="" blipPhldr="1">
            <dgm:adjLst/>
          </dgm:shape>
          <dgm:presOf/>
        </dgm:layoutNode>
      </dgm:forEach>
    </dgm:forEach>
    <dgm:forEach name="Name16" axis="ch" ptType="node" cnt="1">
      <dgm:layoutNode name="Parent" styleLbl="node1">
        <dgm:varLst>
          <dgm:chMax val="4"/>
          <dgm:chPref val="3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7" axis="ch ch" ptType="node node" st="1 1" cnt="1 1">
      <dgm:layoutNode name="Accent" styleLbl="node1">
        <dgm:alg type="sp"/>
        <dgm:choose name="Name18">
          <dgm:if name="Name19" func="var" arg="dir" op="equ" val="norm">
            <dgm:choose name="Name20">
              <dgm:if name="Name21" axis="followSib" ptType="node" func="cnt" op="equ" val="0">
                <dgm:shape xmlns:r="http://schemas.openxmlformats.org/officeDocument/2006/relationships" type="blockArc" r:blip="">
                  <dgm:adjLst>
                    <dgm:adj idx="1" val="-49.0368"/>
                    <dgm:adj idx="2" val="49.4265"/>
                    <dgm:adj idx="3" val="0.0564"/>
                  </dgm:adjLst>
                </dgm:shape>
              </dgm:if>
              <dgm:if name="Name22" axis="followSib" ptType="node" func="cnt" op="equ" val="1">
                <dgm:shape xmlns:r="http://schemas.openxmlformats.org/officeDocument/2006/relationships" type="blockArc" r:blip="">
                  <dgm:adjLst>
                    <dgm:adj idx="1" val="-64.2028"/>
                    <dgm:adj idx="2" val="64.5456"/>
                    <dgm:adj idx="3" val="0.0558"/>
                  </dgm:adjLst>
                </dgm:shape>
              </dgm:if>
              <dgm:if name="Name23" axis="followSib" ptType="node" func="cnt" op="equ" val="2">
                <dgm:shape xmlns:r="http://schemas.openxmlformats.org/officeDocument/2006/relationships" type="blockArc" r:blip="">
                  <dgm:adjLst>
                    <dgm:adj idx="1" val="-67.8702"/>
                    <dgm:adj idx="2" val="68.6519"/>
                    <dgm:adj idx="3" val="0.0575"/>
                  </dgm:adjLst>
                </dgm:shape>
              </dgm:if>
              <dgm:else name="Name24">
                <dgm:shape xmlns:r="http://schemas.openxmlformats.org/officeDocument/2006/relationships" type="blockArc" r:blip="">
                  <dgm:adjLst>
                    <dgm:adj idx="1" val="-84.8426"/>
                    <dgm:adj idx="2" val="84.8009"/>
                    <dgm:adj idx="3" val="0.0524"/>
                  </dgm:adjLst>
                </dgm:shape>
              </dgm:else>
            </dgm:choose>
          </dgm:if>
          <dgm:else name="Name25">
            <dgm:choose name="Name26">
              <dgm:if name="Name27" axis="followSib" ptType="node" func="cnt" op="equ" val="0">
                <dgm:shape xmlns:r="http://schemas.openxmlformats.org/officeDocument/2006/relationships" rot="180" type="blockArc" r:blip="">
                  <dgm:adjLst>
                    <dgm:adj idx="1" val="-49.0368"/>
                    <dgm:adj idx="2" val="49.4265"/>
                    <dgm:adj idx="3" val="0.0564"/>
                  </dgm:adjLst>
                </dgm:shape>
              </dgm:if>
              <dgm:if name="Name28" axis="followSib" ptType="node" func="cnt" op="equ" val="1">
                <dgm:shape xmlns:r="http://schemas.openxmlformats.org/officeDocument/2006/relationships" rot="180" type="blockArc" r:blip="">
                  <dgm:adjLst>
                    <dgm:adj idx="1" val="-64.2028"/>
                    <dgm:adj idx="2" val="64.5456"/>
                    <dgm:adj idx="3" val="0.0558"/>
                  </dgm:adjLst>
                </dgm:shape>
              </dgm:if>
              <dgm:if name="Name29" axis="followSib" ptType="node" func="cnt" op="equ" val="2">
                <dgm:shape xmlns:r="http://schemas.openxmlformats.org/officeDocument/2006/relationships" rot="180" type="blockArc" r:blip="">
                  <dgm:adjLst>
                    <dgm:adj idx="1" val="-67.8702"/>
                    <dgm:adj idx="2" val="68.6519"/>
                    <dgm:adj idx="3" val="0.0575"/>
                  </dgm:adjLst>
                </dgm:shape>
              </dgm:if>
              <dgm:else name="Name30">
                <dgm:shape xmlns:r="http://schemas.openxmlformats.org/officeDocument/2006/relationships" rot="180" type="blockArc" r:blip="">
                  <dgm:adjLst>
                    <dgm:adj idx="1" val="-84.8426"/>
                    <dgm:adj idx="2" val="84.8009"/>
                    <dgm:adj idx="3" val="0.0524"/>
                  </dgm:adjLst>
                </dgm:shape>
              </dgm:else>
            </dgm:choose>
          </dgm:else>
        </dgm:choose>
        <dgm:presOf/>
      </dgm:layoutNode>
      <dgm:layoutNode name="Image1" styleLbl="fgImgPlace1">
        <dgm:alg type="sp"/>
        <dgm:shape xmlns:r="http://schemas.openxmlformats.org/officeDocument/2006/relationships" type="ellipse" r:blip="" blipPhldr="1">
          <dgm:adjLst/>
        </dgm:shape>
        <dgm:presOf/>
      </dgm:layoutNode>
      <dgm:layoutNode name="Child1" styleLbl="revTx">
        <dgm:varLst>
          <dgm:chMax val="0"/>
          <dgm:chPref val="0"/>
          <dgm:bulletEnabled val="1"/>
        </dgm:varLst>
        <dgm:choose name="Name31">
          <dgm:if name="Name32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33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4" axis="ch ch" ptType="node node" st="1 2" cnt="1 1">
      <dgm:layoutNode name="Image2">
        <dgm:alg type="sp"/>
        <dgm:shape xmlns:r="http://schemas.openxmlformats.org/officeDocument/2006/relationships" r:blip="">
          <dgm:adjLst/>
        </dgm:shape>
        <dgm:presOf/>
        <dgm:constrLst/>
        <dgm:forEach name="Name35" ref="ImageRepeat"/>
      </dgm:layoutNode>
      <dgm:layoutNode name="Child2" styleLbl="revTx">
        <dgm:varLst>
          <dgm:chMax val="0"/>
          <dgm:chPref val="0"/>
          <dgm:bulletEnabled val="1"/>
        </dgm:varLst>
        <dgm:choose name="Name36">
          <dgm:if name="Name37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38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9" axis="ch ch" ptType="node node" st="1 3" cnt="1 1">
      <dgm:layoutNode name="Image3">
        <dgm:alg type="sp"/>
        <dgm:shape xmlns:r="http://schemas.openxmlformats.org/officeDocument/2006/relationships" r:blip="">
          <dgm:adjLst/>
        </dgm:shape>
        <dgm:presOf/>
        <dgm:constrLst/>
        <dgm:forEach name="Name40" ref="ImageRepeat"/>
      </dgm:layoutNode>
      <dgm:layoutNode name="Child3" styleLbl="revTx">
        <dgm:varLst>
          <dgm:chMax val="0"/>
          <dgm:chPref val="0"/>
          <dgm:bulletEnabled val="1"/>
        </dgm:varLst>
        <dgm:choose name="Name41">
          <dgm:if name="Name42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43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4" axis="ch ch" ptType="node node" st="1 4" cnt="1 1">
      <dgm:layoutNode name="Image4">
        <dgm:alg type="sp"/>
        <dgm:shape xmlns:r="http://schemas.openxmlformats.org/officeDocument/2006/relationships" r:blip="">
          <dgm:adjLst/>
        </dgm:shape>
        <dgm:presOf/>
        <dgm:constrLst/>
        <dgm:forEach name="Name45" ref="ImageRepeat"/>
      </dgm:layoutNode>
      <dgm:layoutNode name="Child4" styleLbl="revTx">
        <dgm:varLst>
          <dgm:chMax val="0"/>
          <dgm:chPref val="0"/>
          <dgm:bulletEnabled val="1"/>
        </dgm:varLst>
        <dgm:choose name="Name46">
          <dgm:if name="Name47" func="var" arg="dir" op="equ" val="norm">
            <dgm:alg type="tx">
              <dgm:param type="parTxLTRAlign" val="l"/>
              <dgm:param type="shpTxLTRAlignCh" val="l"/>
              <dgm:param type="parTxRTLAlign" val="l"/>
              <dgm:param type="shpTxRTLAlignCh" val="l"/>
              <dgm:param type="lnSpAfParP" val="10"/>
            </dgm:alg>
          </dgm:if>
          <dgm:else name="Name48">
            <dgm:alg type="tx">
              <dgm:param type="parTxLTRAlign" val="r"/>
              <dgm:param type="shpTxLTRAlignCh" val="r"/>
              <dgm:param type="parTxRTLAlign" val="r"/>
              <dgm:param type="shpTxRTLAlignCh" val="r"/>
              <dgm:param type="lnSpAfParP" val="10"/>
            </dgm:alg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75" cy="4967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862" y="0"/>
            <a:ext cx="2946275" cy="4967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DCA9D0EC-D78A-4888-BF09-FD5164249532}" type="datetimeFigureOut">
              <a:rPr lang="en-US"/>
              <a:pPr>
                <a:defRPr/>
              </a:pPr>
              <a:t>5/27/2022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79"/>
            <a:ext cx="2946275" cy="4967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862" y="9429779"/>
            <a:ext cx="2946275" cy="4967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0F25332F-6DA6-4072-A839-10021F72CE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2533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275" cy="496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862" y="0"/>
            <a:ext cx="2946275" cy="496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8845" y="4716585"/>
            <a:ext cx="5439987" cy="446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Cliquez pour modifier les styles du texte du masque</a:t>
            </a:r>
          </a:p>
          <a:p>
            <a:pPr lvl="1"/>
            <a:r>
              <a:rPr lang="en-US" noProof="0"/>
              <a:t>Deuxième niveau</a:t>
            </a:r>
          </a:p>
          <a:p>
            <a:pPr lvl="2"/>
            <a:r>
              <a:rPr lang="en-US" noProof="0"/>
              <a:t>Troisième niveau</a:t>
            </a:r>
          </a:p>
          <a:p>
            <a:pPr lvl="3"/>
            <a:r>
              <a:rPr lang="en-US" noProof="0"/>
              <a:t>Quatrième niveau</a:t>
            </a:r>
          </a:p>
          <a:p>
            <a:pPr lvl="4"/>
            <a:r>
              <a:rPr lang="en-US" noProof="0"/>
              <a:t>Cinquième niveau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79"/>
            <a:ext cx="2946275" cy="496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862" y="9429779"/>
            <a:ext cx="2946275" cy="496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F539AD99-09F3-4FE3-9F52-FA43328FE8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4141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3"/>
          <p:cNvSpPr>
            <a:spLocks noChangeShapeType="1"/>
          </p:cNvSpPr>
          <p:nvPr/>
        </p:nvSpPr>
        <p:spPr bwMode="auto">
          <a:xfrm>
            <a:off x="1447800" y="2514600"/>
            <a:ext cx="7239000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" name="AutoShape 4" descr="flag"/>
          <p:cNvSpPr>
            <a:spLocks noChangeArrowheads="1"/>
          </p:cNvSpPr>
          <p:nvPr/>
        </p:nvSpPr>
        <p:spPr bwMode="auto">
          <a:xfrm>
            <a:off x="-2514600" y="1371600"/>
            <a:ext cx="3657600" cy="3657600"/>
          </a:xfrm>
          <a:custGeom>
            <a:avLst/>
            <a:gdLst>
              <a:gd name="T0" fmla="*/ 2147483647 w 64000"/>
              <a:gd name="T1" fmla="*/ 442007644 h 64000"/>
              <a:gd name="T2" fmla="*/ 2147483647 w 64000"/>
              <a:gd name="T3" fmla="*/ 2147483647 h 64000"/>
              <a:gd name="T4" fmla="*/ 2147483647 w 64000"/>
              <a:gd name="T5" fmla="*/ 2147483647 h 64000"/>
              <a:gd name="T6" fmla="*/ 2147483647 w 64000"/>
              <a:gd name="T7" fmla="*/ 2147483647 h 64000"/>
              <a:gd name="T8" fmla="*/ 2147483647 w 64000"/>
              <a:gd name="T9" fmla="*/ 2147483647 h 64000"/>
              <a:gd name="T10" fmla="*/ 2147483647 w 64000"/>
              <a:gd name="T11" fmla="*/ 2147483647 h 64000"/>
              <a:gd name="T12" fmla="*/ 2147483647 w 64000"/>
              <a:gd name="T13" fmla="*/ 442007644 h 64000"/>
              <a:gd name="T14" fmla="*/ 2147483647 w 64000"/>
              <a:gd name="T15" fmla="*/ 442007644 h 64000"/>
              <a:gd name="T16" fmla="*/ 2147483647 w 64000"/>
              <a:gd name="T17" fmla="*/ 442007644 h 640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44083 w 64000"/>
              <a:gd name="T28" fmla="*/ -29631 h 64000"/>
              <a:gd name="T29" fmla="*/ 44083 w 64000"/>
              <a:gd name="T30" fmla="*/ 29631 h 6400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4000" h="64000">
                <a:moveTo>
                  <a:pt x="44083" y="2368"/>
                </a:moveTo>
                <a:cubicBezTo>
                  <a:pt x="56127" y="7280"/>
                  <a:pt x="64000" y="18993"/>
                  <a:pt x="64000" y="32000"/>
                </a:cubicBezTo>
                <a:cubicBezTo>
                  <a:pt x="64000" y="45006"/>
                  <a:pt x="56127" y="56719"/>
                  <a:pt x="44083" y="61631"/>
                </a:cubicBezTo>
                <a:cubicBezTo>
                  <a:pt x="44082" y="61631"/>
                  <a:pt x="44082" y="61631"/>
                  <a:pt x="44082" y="61631"/>
                </a:cubicBezTo>
                <a:lnTo>
                  <a:pt x="44083" y="61632"/>
                </a:lnTo>
                <a:lnTo>
                  <a:pt x="44083" y="2368"/>
                </a:lnTo>
                <a:lnTo>
                  <a:pt x="44082" y="2368"/>
                </a:lnTo>
                <a:cubicBezTo>
                  <a:pt x="44082" y="2368"/>
                  <a:pt x="44082" y="2368"/>
                  <a:pt x="44083" y="2368"/>
                </a:cubicBezTo>
                <a:close/>
              </a:path>
            </a:pathLst>
          </a:custGeom>
          <a:blipFill dpi="0" rotWithShape="1">
            <a:blip r:embed="rId2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AutoShape 5" descr="flag"/>
          <p:cNvSpPr>
            <a:spLocks noChangeArrowheads="1"/>
          </p:cNvSpPr>
          <p:nvPr/>
        </p:nvSpPr>
        <p:spPr bwMode="auto">
          <a:xfrm>
            <a:off x="-3222625" y="304800"/>
            <a:ext cx="4038600" cy="4038600"/>
          </a:xfrm>
          <a:custGeom>
            <a:avLst/>
            <a:gdLst>
              <a:gd name="T0" fmla="*/ 2147483647 w 64000"/>
              <a:gd name="T1" fmla="*/ 1569475179 h 64000"/>
              <a:gd name="T2" fmla="*/ 2147483647 w 64000"/>
              <a:gd name="T3" fmla="*/ 2147483647 h 64000"/>
              <a:gd name="T4" fmla="*/ 2147483647 w 64000"/>
              <a:gd name="T5" fmla="*/ 2147483647 h 64000"/>
              <a:gd name="T6" fmla="*/ 2147483647 w 64000"/>
              <a:gd name="T7" fmla="*/ 2147483647 h 64000"/>
              <a:gd name="T8" fmla="*/ 2147483647 w 64000"/>
              <a:gd name="T9" fmla="*/ 2147483647 h 64000"/>
              <a:gd name="T10" fmla="*/ 2147483647 w 64000"/>
              <a:gd name="T11" fmla="*/ 2147483647 h 64000"/>
              <a:gd name="T12" fmla="*/ 2147483647 w 64000"/>
              <a:gd name="T13" fmla="*/ 1569475179 h 64000"/>
              <a:gd name="T14" fmla="*/ 2147483647 w 64000"/>
              <a:gd name="T15" fmla="*/ 1569475179 h 64000"/>
              <a:gd name="T16" fmla="*/ 2147483647 w 64000"/>
              <a:gd name="T17" fmla="*/ 1569475179 h 640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50994 w 64000"/>
              <a:gd name="T28" fmla="*/ -25753 h 64000"/>
              <a:gd name="T29" fmla="*/ 50994 w 64000"/>
              <a:gd name="T30" fmla="*/ 25753 h 6400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4000" h="64000">
                <a:moveTo>
                  <a:pt x="50994" y="6246"/>
                </a:moveTo>
                <a:cubicBezTo>
                  <a:pt x="59172" y="12279"/>
                  <a:pt x="64000" y="21837"/>
                  <a:pt x="64000" y="32000"/>
                </a:cubicBezTo>
                <a:cubicBezTo>
                  <a:pt x="64000" y="42162"/>
                  <a:pt x="59172" y="51720"/>
                  <a:pt x="50994" y="57753"/>
                </a:cubicBezTo>
                <a:cubicBezTo>
                  <a:pt x="50993" y="57753"/>
                  <a:pt x="50993" y="57753"/>
                  <a:pt x="50993" y="57753"/>
                </a:cubicBezTo>
                <a:lnTo>
                  <a:pt x="50994" y="57754"/>
                </a:lnTo>
                <a:lnTo>
                  <a:pt x="50994" y="6246"/>
                </a:lnTo>
                <a:lnTo>
                  <a:pt x="50993" y="6246"/>
                </a:lnTo>
                <a:cubicBezTo>
                  <a:pt x="50993" y="6246"/>
                  <a:pt x="50993" y="6246"/>
                  <a:pt x="50994" y="6246"/>
                </a:cubicBezTo>
                <a:close/>
              </a:path>
            </a:pathLst>
          </a:custGeom>
          <a:blipFill dpi="0" rotWithShape="1">
            <a:blip r:embed="rId2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" name="Line 15"/>
          <p:cNvSpPr>
            <a:spLocks noChangeShapeType="1"/>
          </p:cNvSpPr>
          <p:nvPr userDrawn="1"/>
        </p:nvSpPr>
        <p:spPr bwMode="auto">
          <a:xfrm>
            <a:off x="1447800" y="2590800"/>
            <a:ext cx="7239000" cy="0"/>
          </a:xfrm>
          <a:prstGeom prst="line">
            <a:avLst/>
          </a:prstGeom>
          <a:noFill/>
          <a:ln w="38100">
            <a:solidFill>
              <a:srgbClr val="33CC33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Cliquez pour modifier le style du titre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Cliquez pour modifier le style des sous-titres du masque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0FF8C0-262F-48E0-AD4A-D6ED427E3B76}" type="datetime1">
              <a:rPr lang="en-US" smtClean="0"/>
              <a:pPr>
                <a:defRPr/>
              </a:pPr>
              <a:t>5/27/2022</a:t>
            </a:fld>
            <a:endParaRPr lang="en-US" dirty="0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National Institute of Statistics of Rwanda</a:t>
            </a:r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7EEE8-DE6D-4772-A800-E84CDCF70B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5DBC97-E7EE-4A96-82B4-DA4BE145F6FD}" type="datetime1">
              <a:rPr lang="en-US" smtClean="0"/>
              <a:pPr>
                <a:defRPr/>
              </a:pPr>
              <a:t>5/27/2022</a:t>
            </a:fld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National Institute of Statistics of Rwanda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3E8974-80C1-4A61-8DDF-1F6340361E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F33BFF-2B25-434B-8D3F-A8866064722C}" type="datetime1">
              <a:rPr lang="en-US" smtClean="0"/>
              <a:pPr>
                <a:defRPr/>
              </a:pPr>
              <a:t>5/27/2022</a:t>
            </a:fld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National Institute of Statistics of Rwanda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05E927-9005-4CE2-BEFD-FF0D6BA2C5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83320-2705-4F99-9AE5-8261CF624BFC}" type="datetime1">
              <a:rPr lang="en-US" smtClean="0"/>
              <a:pPr>
                <a:defRPr/>
              </a:pPr>
              <a:t>5/27/2022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National Institute of Statistics of Rwanda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F200E2-7E84-4D10-8A9E-86D2C03B98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17C9A9-380A-4CFF-B717-8F04CF8F143D}" type="datetime1">
              <a:rPr lang="en-US" smtClean="0"/>
              <a:pPr>
                <a:defRPr/>
              </a:pPr>
              <a:t>5/27/2022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National Institute of Statistics of Rwanda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C97A6E-0580-453F-9A8F-8460257BDD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332166-24AF-4835-B898-5442545A1E74}" type="datetime1">
              <a:rPr lang="en-US" smtClean="0"/>
              <a:pPr>
                <a:defRPr/>
              </a:pPr>
              <a:t>5/27/2022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National Institute of Statistics of Rwanda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83F705-38F8-4AF3-BB8C-67F92C229F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0AA1AD-38AD-4131-B6A4-9D9936D36403}" type="datetime1">
              <a:rPr lang="en-US" smtClean="0"/>
              <a:pPr>
                <a:defRPr/>
              </a:pPr>
              <a:t>5/27/2022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National Institute of Statistics of Rwanda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D1F3B7-28AB-4832-BD35-F9D1581CCD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E2D266-5002-48F4-82B6-C3F0D2C4A960}" type="datetime1">
              <a:rPr lang="en-US" smtClean="0"/>
              <a:pPr>
                <a:defRPr/>
              </a:pPr>
              <a:t>5/27/2022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National Institute of Statistics of Rwanda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6B02A9-156B-4405-9AE0-51CCC80E77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E83E28-45A3-405A-B907-EE7DE492BAAD}" type="datetime1">
              <a:rPr lang="en-US" smtClean="0"/>
              <a:pPr>
                <a:defRPr/>
              </a:pPr>
              <a:t>5/27/2022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National Institute of Statistics of Rwanda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EB5A6F-D537-44F2-8876-9BACAACF35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F535A2-4064-40E6-A6C8-30CA882B0158}" type="datetime1">
              <a:rPr lang="en-US" smtClean="0"/>
              <a:pPr>
                <a:defRPr/>
              </a:pPr>
              <a:t>5/27/2022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National Institute of Statistics of Rwanda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2636C0-2255-4C5E-94D2-15C6548266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8AC245-1331-4D63-8112-9A973F09BA72}" type="datetime1">
              <a:rPr lang="en-US" smtClean="0"/>
              <a:pPr>
                <a:defRPr/>
              </a:pPr>
              <a:t>5/27/2022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National Institute of Statistics of Rwanda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22D509-F3EF-431E-AA2C-E4BD6E3013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BAF398-4DC9-4B83-8473-473FB4AE6492}" type="datetime1">
              <a:rPr lang="en-US" smtClean="0"/>
              <a:pPr>
                <a:defRPr/>
              </a:pPr>
              <a:t>5/27/2022</a:t>
            </a:fld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National Institute of Statistics of Rwanda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0FB313-1A11-41FD-8177-041FAE1AE2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217245-BAE5-46C1-9839-7835DE991F75}" type="datetime1">
              <a:rPr lang="en-US" smtClean="0"/>
              <a:pPr>
                <a:defRPr/>
              </a:pPr>
              <a:t>5/27/2022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National Institute of Statistics of Rwanda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48F7D2-97F6-4523-8C00-37AB6ECBDC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12A1C-58C2-464E-9D4F-D505FECBA52D}" type="datetime1">
              <a:rPr lang="en-US" smtClean="0"/>
              <a:pPr>
                <a:defRPr/>
              </a:pPr>
              <a:t>5/27/2022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National Institute of Statistics of Rwanda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D623F1-A1B8-4788-8649-B52FE944C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535A5E-8EA0-4130-9D79-88FF14380795}" type="datetime1">
              <a:rPr lang="en-US" smtClean="0"/>
              <a:pPr>
                <a:defRPr/>
              </a:pPr>
              <a:t>5/27/2022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National Institute of Statistics of Rwanda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1CB403-C760-4513-B742-A5ABD5C871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3A542F-BD22-4A24-9B4C-9F55521366A9}" type="datetime1">
              <a:rPr lang="en-US" smtClean="0"/>
              <a:pPr>
                <a:defRPr/>
              </a:pPr>
              <a:t>5/27/2022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National Institute of Statistics of Rwanda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42B540-43C0-46EC-9442-977208D503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7BCC2C-5DE0-4AC0-908F-56AAC43AAD80}" type="datetime1">
              <a:rPr lang="en-US" smtClean="0"/>
              <a:pPr>
                <a:defRPr/>
              </a:pPr>
              <a:t>5/27/2022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National Institute of Statistics of Rwanda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9CEC6D-0E00-4028-AC8E-01D0C8161D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E9E381-87A2-44CF-B6B1-4F16CD2935F7}" type="datetime1">
              <a:rPr lang="en-US" smtClean="0"/>
              <a:pPr>
                <a:defRPr/>
              </a:pPr>
              <a:t>5/27/2022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National Institute of Statistics of Rwanda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F60ED0-C5EA-43DD-9A4F-D0F27DF64E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20C438-E624-489A-9697-A15D642CD6E0}" type="datetime1">
              <a:rPr lang="en-US" smtClean="0"/>
              <a:pPr>
                <a:defRPr/>
              </a:pPr>
              <a:t>5/27/2022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National Institute of Statistics of Rwanda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12D884-7D0B-40B7-BEF3-318C958DD2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386DED-59E8-4468-83DD-8E7A7253E64B}" type="datetime1">
              <a:rPr lang="en-US" smtClean="0"/>
              <a:pPr>
                <a:defRPr/>
              </a:pPr>
              <a:t>5/27/2022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National Institute of Statistics of Rwanda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6F0CD-982A-4EAF-9367-D605A64B3A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AC31B9-214D-4608-8B29-01D42078C8F4}" type="datetime1">
              <a:rPr lang="en-US" smtClean="0"/>
              <a:pPr>
                <a:defRPr/>
              </a:pPr>
              <a:t>5/27/2022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National Institute of Statistics of Rwanda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652DD-8A87-4AE3-A485-31E06712B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AE15DA-93CD-48CE-B465-50C410DDDBF7}" type="datetime1">
              <a:rPr lang="en-US" smtClean="0"/>
              <a:pPr>
                <a:defRPr/>
              </a:pPr>
              <a:t>5/27/2022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National Institute of Statistics of Rwanda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7FA2F8-9E44-4E6F-8B2D-F6265A2309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A7D038-572A-498B-B39D-10A5D900C9C6}" type="datetime1">
              <a:rPr lang="en-US" smtClean="0"/>
              <a:pPr>
                <a:defRPr/>
              </a:pPr>
              <a:t>5/27/2022</a:t>
            </a:fld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National Institute of Statistics of Rwanda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6F3AFB-E352-48A1-9DE6-CE96247E1E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A6185A-5C32-4801-98AF-14248A8F6F6C}" type="datetime1">
              <a:rPr lang="en-US" smtClean="0"/>
              <a:pPr>
                <a:defRPr/>
              </a:pPr>
              <a:t>5/27/2022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National Institute of Statistics of Rwanda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05D4A2-3414-4AA9-976F-3FBEF6E01B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A3FAA8-DA69-439A-8A51-197A52C8C267}" type="datetime1">
              <a:rPr lang="en-US" smtClean="0"/>
              <a:pPr>
                <a:defRPr/>
              </a:pPr>
              <a:t>5/27/2022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National Institute of Statistics of Rwanda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85C1F6-C36D-4C00-A9E1-F512BD911C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4E7509-3270-4B84-86F4-ABE9D142BD14}" type="datetime1">
              <a:rPr lang="en-US" smtClean="0"/>
              <a:pPr>
                <a:defRPr/>
              </a:pPr>
              <a:t>5/27/2022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National Institute of Statistics of Rwanda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AF3D33-857C-46E9-8C37-4B655551AD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FD1334-360E-46F2-8B04-4D7978A20503}" type="datetime1">
              <a:rPr lang="en-US" smtClean="0"/>
              <a:pPr>
                <a:defRPr/>
              </a:pPr>
              <a:t>5/27/2022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National Institute of Statistics of Rwanda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AB0AF1-59F3-479B-8D96-C386EFDE93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828BDD-C8D4-43EB-A400-986D8597A207}" type="datetime4">
              <a:rPr lang="en-US">
                <a:solidFill>
                  <a:srgbClr val="000000"/>
                </a:solidFill>
              </a:rPr>
              <a:pPr>
                <a:defRPr/>
              </a:pPr>
              <a:t>May 27, 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National Institute of Statistics of Rwanda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977E63-4BF3-47D0-A2CD-883D7AA7F60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693999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512F8-EF33-4C5F-B585-94A33951C5F7}" type="datetime4">
              <a:rPr lang="en-US">
                <a:solidFill>
                  <a:srgbClr val="000000"/>
                </a:solidFill>
              </a:rPr>
              <a:pPr>
                <a:defRPr/>
              </a:pPr>
              <a:t>May 27, 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National Institute of Statistics of Rwanda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013AB1-3732-4AD4-9467-668E6EF59A0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30711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A97CF4-CA23-4D65-BC5A-35D3A18E713F}" type="datetime4">
              <a:rPr lang="en-US">
                <a:solidFill>
                  <a:srgbClr val="000000"/>
                </a:solidFill>
              </a:rPr>
              <a:pPr>
                <a:defRPr/>
              </a:pPr>
              <a:t>May 27, 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National Institute of Statistics of Rwanda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ECEDBE-EFF3-474F-BA4A-324DB24ACF1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471259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231CA5-6272-4AD7-80E2-08B7BECA6EA6}" type="datetime4">
              <a:rPr lang="en-US">
                <a:solidFill>
                  <a:srgbClr val="000000"/>
                </a:solidFill>
              </a:rPr>
              <a:pPr>
                <a:defRPr/>
              </a:pPr>
              <a:t>May 27, 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National Institute of Statistics of Rwanda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4A0D8C-49E5-418A-B09E-BF0FEDBAEC2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13893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8F7607-1C15-497B-9334-97ED03B69AD5}" type="datetime4">
              <a:rPr lang="en-US">
                <a:solidFill>
                  <a:srgbClr val="000000"/>
                </a:solidFill>
              </a:rPr>
              <a:pPr>
                <a:defRPr/>
              </a:pPr>
              <a:t>May 27, 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National Institute of Statistics of Rwanda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4E8A90-3968-4F83-9EA9-1AE29FC30C2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63964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F3F2B7-5BB1-4C22-9A84-1984EF9BDCF7}" type="datetime4">
              <a:rPr lang="en-US">
                <a:solidFill>
                  <a:srgbClr val="000000"/>
                </a:solidFill>
              </a:rPr>
              <a:pPr>
                <a:defRPr/>
              </a:pPr>
              <a:t>May 27, 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National Institute of Statistics of Rwanda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A719ED-12BA-4609-A1F3-521293E6976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0373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3F29F6-CABD-4DA0-9BC9-295FF970A30D}" type="datetime1">
              <a:rPr lang="en-US" smtClean="0"/>
              <a:pPr>
                <a:defRPr/>
              </a:pPr>
              <a:t>5/27/2022</a:t>
            </a:fld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National Institute of Statistics of Rwanda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4205DD-7BCA-4DCA-97F1-F8EDF05B4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385935-3820-4F34-AF43-AD3F010F9A0F}" type="datetime4">
              <a:rPr lang="en-US">
                <a:solidFill>
                  <a:srgbClr val="000000"/>
                </a:solidFill>
              </a:rPr>
              <a:pPr>
                <a:defRPr/>
              </a:pPr>
              <a:t>May 27, 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National Institute of Statistics of Rwanda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C820B-2E7C-4D7A-9E55-83B190E2D55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033022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63C849-205B-4F2B-BEB0-F1A3E0E2772C}" type="datetime4">
              <a:rPr lang="en-US">
                <a:solidFill>
                  <a:srgbClr val="000000"/>
                </a:solidFill>
              </a:rPr>
              <a:pPr>
                <a:defRPr/>
              </a:pPr>
              <a:t>May 27, 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National Institute of Statistics of Rwanda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F0E695-350A-45C5-8A4D-79CE630A7C3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535917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B7519F-D18A-4FAF-918D-F55BB7B37309}" type="datetime4">
              <a:rPr lang="en-US">
                <a:solidFill>
                  <a:srgbClr val="000000"/>
                </a:solidFill>
              </a:rPr>
              <a:pPr>
                <a:defRPr/>
              </a:pPr>
              <a:t>May 27, 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National Institute of Statistics of Rwanda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3F20FD-A278-4084-8F3C-2A0D413414E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661037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CBF2F5-010E-4AC5-BCAF-AAF5811633AD}" type="datetime4">
              <a:rPr lang="en-US">
                <a:solidFill>
                  <a:srgbClr val="000000"/>
                </a:solidFill>
              </a:rPr>
              <a:pPr>
                <a:defRPr/>
              </a:pPr>
              <a:t>May 27, 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National Institute of Statistics of Rwanda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2D6CF5-6855-43C9-89C8-2589DDE53D7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03056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6C83B5-042F-42EA-9FE9-70F8C33E4CE4}" type="datetime4">
              <a:rPr lang="en-US">
                <a:solidFill>
                  <a:srgbClr val="000000"/>
                </a:solidFill>
              </a:rPr>
              <a:pPr>
                <a:defRPr/>
              </a:pPr>
              <a:t>May 27, 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National Institute of Statistics of Rwanda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D17126-DB4D-4AF4-AC8C-CDD60E48984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476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6A54D-BFE4-4277-9EE9-A6EE4BF41E23}" type="datetime1">
              <a:rPr lang="en-US" smtClean="0"/>
              <a:pPr>
                <a:defRPr/>
              </a:pPr>
              <a:t>5/27/2022</a:t>
            </a:fld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National Institute of Statistics of Rwanda</a:t>
            </a: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8767CD-5F6E-473C-8459-94795D534C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A10CC6-34BD-482D-A360-992C1B0C0A6A}" type="datetime1">
              <a:rPr lang="en-US" smtClean="0"/>
              <a:pPr>
                <a:defRPr/>
              </a:pPr>
              <a:t>5/27/2022</a:t>
            </a:fld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National Institute of Statistics of Rwanda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FF20A6-049F-4D37-B623-7DF36557F2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E80C86-56F6-408D-B134-DC9D460A9CFB}" type="datetime1">
              <a:rPr lang="en-US" smtClean="0"/>
              <a:pPr>
                <a:defRPr/>
              </a:pPr>
              <a:t>5/27/2022</a:t>
            </a:fld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National Institute of Statistics of Rwanda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1AFE73-104B-476A-A3E6-CB664C5CB6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66FA7D-0AE5-45FC-B9BD-063F500AA66D}" type="datetime1">
              <a:rPr lang="en-US" smtClean="0"/>
              <a:pPr>
                <a:defRPr/>
              </a:pPr>
              <a:t>5/27/2022</a:t>
            </a:fld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National Institute of Statistics of Rwanda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7F7A8-B0F8-4B0A-BF34-66FBC9E1F3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D1243C-D5AE-4D38-B07B-EABEB5732EB7}" type="datetime1">
              <a:rPr lang="en-US" smtClean="0"/>
              <a:pPr>
                <a:defRPr/>
              </a:pPr>
              <a:t>5/27/2022</a:t>
            </a:fld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National Institute of Statistics of Rwanda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2E1B5A-A7FF-4E07-B94E-3E6757EE44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T0" fmla="*/ 3 w 64000"/>
                <a:gd name="T1" fmla="*/ 0 h 64000"/>
                <a:gd name="T2" fmla="*/ 4 w 64000"/>
                <a:gd name="T3" fmla="*/ 1 h 64000"/>
                <a:gd name="T4" fmla="*/ 3 w 64000"/>
                <a:gd name="T5" fmla="*/ 2 h 64000"/>
                <a:gd name="T6" fmla="*/ 3 w 64000"/>
                <a:gd name="T7" fmla="*/ 2 h 64000"/>
                <a:gd name="T8" fmla="*/ 3 w 64000"/>
                <a:gd name="T9" fmla="*/ 2 h 64000"/>
                <a:gd name="T10" fmla="*/ 3 w 64000"/>
                <a:gd name="T11" fmla="*/ 2 h 64000"/>
                <a:gd name="T12" fmla="*/ 3 w 64000"/>
                <a:gd name="T13" fmla="*/ 0 h 64000"/>
                <a:gd name="T14" fmla="*/ 3 w 64000"/>
                <a:gd name="T15" fmla="*/ 0 h 64000"/>
                <a:gd name="T16" fmla="*/ 3 w 64000"/>
                <a:gd name="T17" fmla="*/ 0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50296 w 64000"/>
                <a:gd name="T28" fmla="*/ -26244 h 64000"/>
                <a:gd name="T29" fmla="*/ 50296 w 64000"/>
                <a:gd name="T30" fmla="*/ 26244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3" name="AutoShape 4" descr="flag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T0" fmla="*/ 1 w 64000"/>
                <a:gd name="T1" fmla="*/ 0 h 64000"/>
                <a:gd name="T2" fmla="*/ 2 w 64000"/>
                <a:gd name="T3" fmla="*/ 1 h 64000"/>
                <a:gd name="T4" fmla="*/ 1 w 64000"/>
                <a:gd name="T5" fmla="*/ 2 h 64000"/>
                <a:gd name="T6" fmla="*/ 1 w 64000"/>
                <a:gd name="T7" fmla="*/ 2 h 64000"/>
                <a:gd name="T8" fmla="*/ 1 w 64000"/>
                <a:gd name="T9" fmla="*/ 2 h 64000"/>
                <a:gd name="T10" fmla="*/ 1 w 64000"/>
                <a:gd name="T11" fmla="*/ 2 h 64000"/>
                <a:gd name="T12" fmla="*/ 1 w 64000"/>
                <a:gd name="T13" fmla="*/ 0 h 64000"/>
                <a:gd name="T14" fmla="*/ 1 w 64000"/>
                <a:gd name="T15" fmla="*/ 0 h 64000"/>
                <a:gd name="T16" fmla="*/ 1 w 64000"/>
                <a:gd name="T17" fmla="*/ 0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50077 w 64000"/>
                <a:gd name="T28" fmla="*/ -26412 h 64000"/>
                <a:gd name="T29" fmla="*/ 50077 w 64000"/>
                <a:gd name="T30" fmla="*/ 26412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blipFill dpi="0" rotWithShape="1">
              <a:blip r:embed="rId13"/>
              <a:srcRect/>
              <a:stretch>
                <a:fillRect/>
              </a:stretch>
            </a:blip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4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 style du titre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fld id="{35BD8BEA-79BB-4479-A51F-D4297E48B023}" type="datetime1">
              <a:rPr lang="en-US" smtClean="0"/>
              <a:pPr>
                <a:defRPr/>
              </a:pPr>
              <a:t>5/27/2022</a:t>
            </a:fld>
            <a:endParaRPr lang="en-US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000">
                <a:cs typeface="+mn-cs"/>
              </a:defRPr>
            </a:lvl1pPr>
          </a:lstStyle>
          <a:p>
            <a:pPr>
              <a:defRPr/>
            </a:pPr>
            <a:r>
              <a:rPr lang="en-US"/>
              <a:t>National Institute of Statistics of Rwanda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B8C42C8-E31D-44D6-848A-4A81126922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81" r:id="rId1"/>
    <p:sldLayoutId id="2147485249" r:id="rId2"/>
    <p:sldLayoutId id="2147485250" r:id="rId3"/>
    <p:sldLayoutId id="2147485251" r:id="rId4"/>
    <p:sldLayoutId id="2147485252" r:id="rId5"/>
    <p:sldLayoutId id="2147485253" r:id="rId6"/>
    <p:sldLayoutId id="2147485254" r:id="rId7"/>
    <p:sldLayoutId id="2147485255" r:id="rId8"/>
    <p:sldLayoutId id="2147485256" r:id="rId9"/>
    <p:sldLayoutId id="2147485257" r:id="rId10"/>
    <p:sldLayoutId id="2147485258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99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99FF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99FF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99FF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099FF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0099FF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0099FF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0099FF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0099FF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99FF"/>
        </a:buClr>
        <a:buSzPct val="70000"/>
        <a:buFont typeface="Wingdings" pitchFamily="2" charset="2"/>
        <a:buChar char="q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9FF"/>
        </a:buClr>
        <a:buSzPct val="70000"/>
        <a:buFont typeface="Wingdings" pitchFamily="2" charset="2"/>
        <a:buChar char="Ø"/>
        <a:defRPr sz="22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9FF"/>
        </a:buClr>
        <a:buSzPct val="65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Verdan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Verdana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Verdana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Verdana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Verdana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Verdana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 style du titre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30A5BC10-35E5-4841-BC56-4500F3204A0A}" type="datetime1">
              <a:rPr lang="en-US" smtClean="0"/>
              <a:pPr>
                <a:defRPr/>
              </a:pPr>
              <a:t>5/27/2022</a:t>
            </a:fld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National Institute of Statistics of Rwanda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AB14621C-AB5A-4579-8333-B872119B1E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59" r:id="rId1"/>
    <p:sldLayoutId id="2147485260" r:id="rId2"/>
    <p:sldLayoutId id="2147485261" r:id="rId3"/>
    <p:sldLayoutId id="2147485262" r:id="rId4"/>
    <p:sldLayoutId id="2147485263" r:id="rId5"/>
    <p:sldLayoutId id="2147485264" r:id="rId6"/>
    <p:sldLayoutId id="2147485265" r:id="rId7"/>
    <p:sldLayoutId id="2147485266" r:id="rId8"/>
    <p:sldLayoutId id="2147485267" r:id="rId9"/>
    <p:sldLayoutId id="2147485268" r:id="rId10"/>
    <p:sldLayoutId id="2147485269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 style du titre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E308D70-DEDC-4C58-80B1-88932172C2D4}" type="datetime1">
              <a:rPr lang="en-US" smtClean="0"/>
              <a:pPr>
                <a:defRPr/>
              </a:pPr>
              <a:t>5/27/2022</a:t>
            </a:fld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National Institute of Statistics of Rwanda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B0EB63A-C184-4507-A6FB-C3F3BD8D51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0" r:id="rId1"/>
    <p:sldLayoutId id="2147485271" r:id="rId2"/>
    <p:sldLayoutId id="2147485272" r:id="rId3"/>
    <p:sldLayoutId id="2147485273" r:id="rId4"/>
    <p:sldLayoutId id="2147485274" r:id="rId5"/>
    <p:sldLayoutId id="2147485275" r:id="rId6"/>
    <p:sldLayoutId id="2147485276" r:id="rId7"/>
    <p:sldLayoutId id="2147485277" r:id="rId8"/>
    <p:sldLayoutId id="2147485278" r:id="rId9"/>
    <p:sldLayoutId id="2147485279" r:id="rId10"/>
    <p:sldLayoutId id="2147485280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fld id="{2E84DA0C-DCF0-4C2B-BA1A-58607B71EEEC}" type="datetime4">
              <a:rPr lang="en-US">
                <a:solidFill>
                  <a:srgbClr val="000000"/>
                </a:solidFill>
                <a:cs typeface="+mn-cs"/>
              </a:rPr>
              <a:pPr>
                <a:defRPr/>
              </a:pPr>
              <a:t>May 27, 2022</a:t>
            </a:fld>
            <a:endParaRPr lang="en-US">
              <a:solidFill>
                <a:srgbClr val="000000"/>
              </a:solidFill>
              <a:cs typeface="+mn-cs"/>
            </a:endParaRP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  <a:cs typeface="+mn-cs"/>
              </a:rPr>
              <a:t>National Institute of Statistics of Rwanda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C04FAEE6-F6C4-415C-A29E-EB2308B0B7D6}" type="slidenum">
              <a:rPr lang="en-US">
                <a:solidFill>
                  <a:srgbClr val="000000"/>
                </a:solidFill>
                <a:cs typeface="+mn-cs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8885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283" r:id="rId1"/>
    <p:sldLayoutId id="2147485284" r:id="rId2"/>
    <p:sldLayoutId id="2147485285" r:id="rId3"/>
    <p:sldLayoutId id="2147485286" r:id="rId4"/>
    <p:sldLayoutId id="2147485287" r:id="rId5"/>
    <p:sldLayoutId id="2147485288" r:id="rId6"/>
    <p:sldLayoutId id="2147485289" r:id="rId7"/>
    <p:sldLayoutId id="2147485290" r:id="rId8"/>
    <p:sldLayoutId id="2147485291" r:id="rId9"/>
    <p:sldLayoutId id="2147485292" r:id="rId10"/>
    <p:sldLayoutId id="2147485293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atistics.gov.rw/data-portals" TargetMode="External"/><Relationship Id="rId2" Type="http://schemas.openxmlformats.org/officeDocument/2006/relationships/hyperlink" Target="http://www.statistics.gov.rw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unstats.un.org/bigdata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211580" y="2819400"/>
            <a:ext cx="7399020" cy="1676400"/>
          </a:xfrm>
        </p:spPr>
        <p:txBody>
          <a:bodyPr>
            <a:normAutofit/>
          </a:bodyPr>
          <a:lstStyle/>
          <a:p>
            <a:pPr algn="ctr"/>
            <a:r>
              <a:rPr lang="en-US" b="1" i="1" dirty="0" smtClean="0">
                <a:latin typeface="Calisto MT" panose="02040603050505030304" pitchFamily="18" charset="0"/>
              </a:rPr>
              <a:t>Available capacity development programs, tools and data use for policy advocacy</a:t>
            </a:r>
            <a:endParaRPr lang="en-US" b="1" i="1" dirty="0">
              <a:latin typeface="Calisto MT" panose="02040603050505030304" pitchFamily="18" charset="0"/>
            </a:endParaRPr>
          </a:p>
        </p:txBody>
      </p:sp>
      <p:sp>
        <p:nvSpPr>
          <p:cNvPr id="11" name="Subtitle 4"/>
          <p:cNvSpPr txBox="1">
            <a:spLocks/>
          </p:cNvSpPr>
          <p:nvPr/>
        </p:nvSpPr>
        <p:spPr bwMode="auto">
          <a:xfrm>
            <a:off x="914400" y="4419600"/>
            <a:ext cx="70866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9FF"/>
              </a:buClr>
              <a:buSzPct val="70000"/>
              <a:buFont typeface="Wingdings" pitchFamily="2" charset="2"/>
              <a:buNone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9FF"/>
              </a:buClr>
              <a:buSzPct val="70000"/>
              <a:buFont typeface="Wingdings" pitchFamily="2" charset="2"/>
              <a:buChar char="Ø"/>
              <a:defRPr sz="22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9FF"/>
              </a:buClr>
              <a:buSzPct val="65000"/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Char char="¡"/>
              <a:defRPr sz="19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Char char="¡"/>
              <a:defRPr sz="19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Char char="¡"/>
              <a:defRPr sz="19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Char char="¡"/>
              <a:defRPr sz="19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Char char="¡"/>
              <a:defRPr sz="19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endParaRPr lang="en-US" sz="2000" b="1" kern="0" dirty="0" smtClean="0"/>
          </a:p>
          <a:p>
            <a:pPr algn="ctr"/>
            <a:r>
              <a:rPr lang="en-US" sz="2000" b="1" kern="0" dirty="0" smtClean="0"/>
              <a:t>UWIMANA Therese </a:t>
            </a:r>
          </a:p>
          <a:p>
            <a:pPr algn="ctr"/>
            <a:r>
              <a:rPr lang="en-US" sz="2000" b="1" kern="0" dirty="0" smtClean="0"/>
              <a:t>Director </a:t>
            </a:r>
            <a:r>
              <a:rPr lang="en-DK" sz="2000" b="1" kern="0" dirty="0" smtClean="0"/>
              <a:t>–</a:t>
            </a:r>
            <a:r>
              <a:rPr lang="en-US" sz="2000" b="1" kern="0" dirty="0" smtClean="0"/>
              <a:t> Data Revolution and Big Data / NISR</a:t>
            </a:r>
          </a:p>
          <a:p>
            <a:pPr algn="ctr"/>
            <a:r>
              <a:rPr lang="en-US" sz="1600" b="1" kern="0" dirty="0" smtClean="0">
                <a:solidFill>
                  <a:srgbClr val="0070C0"/>
                </a:solidFill>
              </a:rPr>
              <a:t>therese.uwimana@statistics.gov.rw</a:t>
            </a:r>
            <a:endParaRPr lang="en-US" sz="1600" b="1" kern="0" dirty="0">
              <a:solidFill>
                <a:srgbClr val="0070C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6200" y="6477000"/>
            <a:ext cx="9067800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i="1" dirty="0" smtClean="0">
                <a:solidFill>
                  <a:srgbClr val="1F49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www. statistics.gov.rw         info@statistics.gov.rw            @</a:t>
            </a:r>
            <a:r>
              <a:rPr lang="en-US" sz="1400" i="1" dirty="0" err="1" smtClean="0">
                <a:solidFill>
                  <a:srgbClr val="1F49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statisticsRw</a:t>
            </a:r>
            <a:r>
              <a:rPr lang="en-US" sz="1400" i="1" dirty="0" smtClean="0">
                <a:solidFill>
                  <a:srgbClr val="1F497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“If you don’t count you don’t count ”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9669" y="228599"/>
            <a:ext cx="1143000" cy="1175657"/>
          </a:xfrm>
          <a:prstGeom prst="rect">
            <a:avLst/>
          </a:prstGeom>
        </p:spPr>
      </p:pic>
      <p:sp>
        <p:nvSpPr>
          <p:cNvPr id="13" name="Subtitle 4"/>
          <p:cNvSpPr txBox="1">
            <a:spLocks/>
          </p:cNvSpPr>
          <p:nvPr/>
        </p:nvSpPr>
        <p:spPr bwMode="auto">
          <a:xfrm>
            <a:off x="914400" y="1265341"/>
            <a:ext cx="70866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9FF"/>
              </a:buClr>
              <a:buSzPct val="70000"/>
              <a:buFont typeface="Wingdings" pitchFamily="2" charset="2"/>
              <a:buNone/>
              <a:defRPr sz="2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9FF"/>
              </a:buClr>
              <a:buSzPct val="70000"/>
              <a:buFont typeface="Wingdings" pitchFamily="2" charset="2"/>
              <a:buChar char="Ø"/>
              <a:defRPr sz="22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9FF"/>
              </a:buClr>
              <a:buSzPct val="65000"/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9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Char char="¡"/>
              <a:defRPr sz="19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Char char="¡"/>
              <a:defRPr sz="19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Char char="¡"/>
              <a:defRPr sz="19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Char char="¡"/>
              <a:defRPr sz="19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Char char="¡"/>
              <a:defRPr sz="19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b="1" dirty="0"/>
              <a:t>Data systems, and monitoring framework for inclusive and resilient human capital development:</a:t>
            </a:r>
            <a:endParaRPr lang="en-US" sz="2000" b="1" kern="0" dirty="0" smtClean="0"/>
          </a:p>
        </p:txBody>
      </p:sp>
    </p:spTree>
    <p:extLst>
      <p:ext uri="{BB962C8B-B14F-4D97-AF65-F5344CB8AC3E}">
        <p14:creationId xmlns:p14="http://schemas.microsoft.com/office/powerpoint/2010/main" val="4010222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8644" y="1676400"/>
            <a:ext cx="8074025" cy="3276599"/>
          </a:xfrm>
        </p:spPr>
        <p:txBody>
          <a:bodyPr/>
          <a:lstStyle/>
          <a:p>
            <a:pPr marL="0" indent="0">
              <a:spcAft>
                <a:spcPts val="1200"/>
              </a:spcAft>
              <a:buNone/>
            </a:pPr>
            <a:endParaRPr lang="en-US" sz="2400" dirty="0" smtClean="0">
              <a:solidFill>
                <a:srgbClr val="000000"/>
              </a:solidFill>
            </a:endParaRP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en-US" sz="2400" dirty="0">
              <a:solidFill>
                <a:srgbClr val="000000"/>
              </a:solidFill>
            </a:endParaRP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en-US" sz="2400" dirty="0" smtClean="0"/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National Institute of Statistics of Rwanda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0FB313-1A11-41FD-8177-041FAE1AE2F5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9669" y="228599"/>
            <a:ext cx="1143000" cy="1175657"/>
          </a:xfrm>
          <a:prstGeom prst="rect">
            <a:avLst/>
          </a:prstGeom>
        </p:spPr>
      </p:pic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619827648"/>
              </p:ext>
            </p:extLst>
          </p:nvPr>
        </p:nvGraphicFramePr>
        <p:xfrm>
          <a:off x="990600" y="1714174"/>
          <a:ext cx="6197221" cy="38865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953404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2937080810"/>
              </p:ext>
            </p:extLst>
          </p:nvPr>
        </p:nvGraphicFramePr>
        <p:xfrm>
          <a:off x="82731" y="2835579"/>
          <a:ext cx="5204345" cy="38507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7507" y="1583543"/>
            <a:ext cx="8074025" cy="1196015"/>
          </a:xfrm>
        </p:spPr>
        <p:txBody>
          <a:bodyPr/>
          <a:lstStyle/>
          <a:p>
            <a:pPr marL="0" indent="0">
              <a:spcAft>
                <a:spcPts val="1200"/>
              </a:spcAft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NISR organizes regular training programs to build and strengthen capacities but also to engage with different audience </a:t>
            </a:r>
            <a:r>
              <a:rPr lang="en-US" sz="2000" dirty="0">
                <a:solidFill>
                  <a:srgbClr val="000000"/>
                </a:solidFill>
              </a:rPr>
              <a:t>in </a:t>
            </a:r>
            <a:r>
              <a:rPr lang="en-US" sz="2000" dirty="0" smtClean="0">
                <a:solidFill>
                  <a:srgbClr val="000000"/>
                </a:solidFill>
              </a:rPr>
              <a:t>data </a:t>
            </a:r>
            <a:r>
              <a:rPr lang="en-US" sz="2000" dirty="0">
                <a:solidFill>
                  <a:srgbClr val="000000"/>
                </a:solidFill>
              </a:rPr>
              <a:t>analysis</a:t>
            </a:r>
            <a:r>
              <a:rPr lang="en-US" sz="2000" dirty="0" smtClean="0">
                <a:solidFill>
                  <a:srgbClr val="000000"/>
                </a:solidFill>
              </a:rPr>
              <a:t>, </a:t>
            </a:r>
            <a:r>
              <a:rPr lang="en-US" sz="2000" dirty="0">
                <a:solidFill>
                  <a:srgbClr val="000000"/>
                </a:solidFill>
              </a:rPr>
              <a:t>data literacy </a:t>
            </a:r>
            <a:r>
              <a:rPr lang="en-US" sz="2000" dirty="0" smtClean="0">
                <a:solidFill>
                  <a:srgbClr val="000000"/>
                </a:solidFill>
              </a:rPr>
              <a:t>and data communication (dissemination) for evidence based policies and decision-making.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National Institute of Statistics of Rwanda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0FB313-1A11-41FD-8177-041FAE1AE2F5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9669" y="228599"/>
            <a:ext cx="1143000" cy="1175657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685800" y="1004302"/>
            <a:ext cx="68547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b="1" dirty="0" smtClean="0">
                <a:solidFill>
                  <a:srgbClr val="00B0F0"/>
                </a:solidFill>
              </a:rPr>
              <a:t>Capacity development Programs </a:t>
            </a:r>
            <a:endParaRPr lang="en-US" sz="2800" b="1" dirty="0">
              <a:solidFill>
                <a:srgbClr val="00B0F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181600" y="2717730"/>
            <a:ext cx="3879669" cy="37592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Training for Planners </a:t>
            </a:r>
            <a:r>
              <a:rPr lang="en-US" dirty="0"/>
              <a:t>from public (Ministries &amp; </a:t>
            </a:r>
            <a:r>
              <a:rPr lang="en-US" dirty="0" smtClean="0"/>
              <a:t>Agencies), private sector </a:t>
            </a:r>
            <a:r>
              <a:rPr lang="en-US" dirty="0"/>
              <a:t>and </a:t>
            </a:r>
            <a:r>
              <a:rPr lang="en-US" dirty="0" smtClean="0"/>
              <a:t>Non-governmental organizations;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Trainings for journalists , academicians, Teachers and researchers, 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Reading data with children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Infographic competitions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In-house</a:t>
            </a:r>
            <a:r>
              <a:rPr lang="en-US" i="1" dirty="0" smtClean="0"/>
              <a:t> </a:t>
            </a:r>
            <a:r>
              <a:rPr lang="en-US" dirty="0" smtClean="0"/>
              <a:t>Trainings </a:t>
            </a:r>
          </a:p>
        </p:txBody>
      </p:sp>
    </p:spTree>
    <p:extLst>
      <p:ext uri="{BB962C8B-B14F-4D97-AF65-F5344CB8AC3E}">
        <p14:creationId xmlns:p14="http://schemas.microsoft.com/office/powerpoint/2010/main" val="4695223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8644" y="1752600"/>
            <a:ext cx="8074025" cy="3276599"/>
          </a:xfrm>
        </p:spPr>
        <p:txBody>
          <a:bodyPr/>
          <a:lstStyle/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rgbClr val="000000"/>
                </a:solidFill>
              </a:rPr>
              <a:t>Censuses: </a:t>
            </a:r>
            <a:r>
              <a:rPr lang="en-US" sz="2000" dirty="0" smtClean="0">
                <a:solidFill>
                  <a:srgbClr val="000000"/>
                </a:solidFill>
              </a:rPr>
              <a:t>every 10years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rgbClr val="000000"/>
                </a:solidFill>
              </a:rPr>
              <a:t>Surveys: </a:t>
            </a:r>
            <a:r>
              <a:rPr lang="en-US" sz="2000" dirty="0" smtClean="0">
                <a:solidFill>
                  <a:srgbClr val="000000"/>
                </a:solidFill>
              </a:rPr>
              <a:t>monthly, quarterly,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Yearly , 3 years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rgbClr val="000000"/>
                </a:solidFill>
              </a:rPr>
              <a:t>Statistical Year Book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sz="2400" dirty="0" smtClean="0">
                <a:solidFill>
                  <a:srgbClr val="00B0F0"/>
                </a:solidFill>
              </a:rPr>
              <a:t>Links: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rgbClr val="000000"/>
                </a:solidFill>
                <a:hlinkClick r:id="rId2"/>
              </a:rPr>
              <a:t>www.statistics.gov.rw</a:t>
            </a:r>
            <a:endParaRPr lang="en-US" sz="2000" dirty="0" smtClean="0">
              <a:solidFill>
                <a:srgbClr val="000000"/>
              </a:solidFill>
            </a:endParaRP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000" dirty="0" smtClean="0">
                <a:solidFill>
                  <a:srgbClr val="000000"/>
                </a:solidFill>
                <a:hlinkClick r:id="rId3"/>
              </a:rPr>
              <a:t>https</a:t>
            </a:r>
            <a:r>
              <a:rPr lang="en-US" sz="2000" dirty="0">
                <a:solidFill>
                  <a:srgbClr val="000000"/>
                </a:solidFill>
                <a:hlinkClick r:id="rId3"/>
              </a:rPr>
              <a:t>://</a:t>
            </a:r>
            <a:r>
              <a:rPr lang="en-US" sz="2000" dirty="0" smtClean="0">
                <a:solidFill>
                  <a:srgbClr val="000000"/>
                </a:solidFill>
                <a:hlinkClick r:id="rId3"/>
              </a:rPr>
              <a:t>www.statistics.gov.rw/data-portals</a:t>
            </a:r>
            <a:r>
              <a:rPr lang="en-US" sz="2000" dirty="0" smtClean="0">
                <a:solidFill>
                  <a:srgbClr val="000000"/>
                </a:solidFill>
              </a:rPr>
              <a:t>: available microdata and development indicators </a:t>
            </a:r>
            <a:endParaRPr lang="en-US" sz="2400" dirty="0" smtClean="0"/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National Institute of Statistics of Rwanda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0FB313-1A11-41FD-8177-041FAE1AE2F5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9669" y="228599"/>
            <a:ext cx="1143000" cy="1175657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143000" y="990600"/>
            <a:ext cx="46778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b="1" dirty="0" smtClean="0">
                <a:solidFill>
                  <a:srgbClr val="00B0F0"/>
                </a:solidFill>
              </a:rPr>
              <a:t>Current Data products</a:t>
            </a:r>
            <a:endParaRPr lang="en-US" sz="2800" b="1" dirty="0">
              <a:solidFill>
                <a:srgbClr val="00B0F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07131" y="1981200"/>
            <a:ext cx="3270069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All data products are regularly published on NISR website and micro-data shared on Nada system</a:t>
            </a:r>
          </a:p>
        </p:txBody>
      </p:sp>
    </p:spTree>
    <p:extLst>
      <p:ext uri="{BB962C8B-B14F-4D97-AF65-F5344CB8AC3E}">
        <p14:creationId xmlns:p14="http://schemas.microsoft.com/office/powerpoint/2010/main" val="21612647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2654" y="7865662"/>
            <a:ext cx="2870761" cy="240111"/>
          </a:xfrm>
        </p:spPr>
        <p:txBody>
          <a:bodyPr/>
          <a:lstStyle/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en-US" sz="2400" dirty="0">
              <a:solidFill>
                <a:srgbClr val="000000"/>
              </a:solidFill>
            </a:endParaRP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en-US" sz="2400" dirty="0" smtClean="0"/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National Institute of Statistics of Rwanda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0FB313-1A11-41FD-8177-041FAE1AE2F5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9669" y="228599"/>
            <a:ext cx="1143000" cy="1175657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990600" y="1032262"/>
            <a:ext cx="45624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b="1" dirty="0" smtClean="0">
                <a:solidFill>
                  <a:srgbClr val="00B0F0"/>
                </a:solidFill>
              </a:rPr>
              <a:t>Persistent Challenges</a:t>
            </a:r>
            <a:endParaRPr lang="en-US" sz="2800" b="1" dirty="0">
              <a:solidFill>
                <a:srgbClr val="00B0F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721905" y="2743200"/>
            <a:ext cx="4110764" cy="3653043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smtClean="0"/>
              <a:t>We encourage </a:t>
            </a:r>
            <a:r>
              <a:rPr lang="en-US" dirty="0" smtClean="0"/>
              <a:t>Stakeholders </a:t>
            </a:r>
            <a:r>
              <a:rPr lang="en-US" dirty="0" smtClean="0"/>
              <a:t>to </a:t>
            </a:r>
            <a:r>
              <a:rPr lang="en-US" dirty="0" smtClean="0"/>
              <a:t>keep </a:t>
            </a:r>
            <a:r>
              <a:rPr lang="en-US" b="1" dirty="0" smtClean="0"/>
              <a:t>engaging</a:t>
            </a:r>
            <a:r>
              <a:rPr lang="en-US" dirty="0" smtClean="0"/>
              <a:t> </a:t>
            </a:r>
            <a:r>
              <a:rPr lang="en-US" dirty="0" smtClean="0"/>
              <a:t>more with available data sets </a:t>
            </a:r>
            <a:r>
              <a:rPr lang="en-US" dirty="0" smtClean="0"/>
              <a:t>to inform policies and decision</a:t>
            </a:r>
            <a:r>
              <a:rPr lang="en-US" dirty="0" smtClean="0"/>
              <a:t>-making</a:t>
            </a:r>
            <a:r>
              <a:rPr lang="en-US" dirty="0" smtClean="0"/>
              <a:t>. </a:t>
            </a:r>
            <a:endParaRPr lang="en-US" dirty="0" smtClean="0"/>
          </a:p>
          <a:p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smtClean="0"/>
              <a:t>NISR embarked on the use of technology in census and surveys but also started leveraging </a:t>
            </a:r>
            <a:r>
              <a:rPr lang="en-US" b="1" dirty="0" smtClean="0"/>
              <a:t>non-traditional data sources </a:t>
            </a:r>
            <a:r>
              <a:rPr lang="en-US" dirty="0" smtClean="0"/>
              <a:t>to complement surveys for  more timely</a:t>
            </a:r>
            <a:r>
              <a:rPr lang="en-US" dirty="0"/>
              <a:t>, frequent and granular statistics</a:t>
            </a:r>
            <a:r>
              <a:rPr lang="en-US" dirty="0" smtClean="0"/>
              <a:t>.</a:t>
            </a:r>
          </a:p>
        </p:txBody>
      </p:sp>
      <p:sp>
        <p:nvSpPr>
          <p:cNvPr id="9" name="Rectangle 8"/>
          <p:cNvSpPr/>
          <p:nvPr/>
        </p:nvSpPr>
        <p:spPr>
          <a:xfrm>
            <a:off x="1066800" y="1711723"/>
            <a:ext cx="7696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High </a:t>
            </a:r>
            <a:r>
              <a:rPr lang="en-US" dirty="0"/>
              <a:t>demand  in type &amp; frequency of statistics remains a </a:t>
            </a:r>
            <a:r>
              <a:rPr lang="en-US" dirty="0" smtClean="0"/>
              <a:t>challenge.</a:t>
            </a:r>
          </a:p>
          <a:p>
            <a:endParaRPr lang="en-US" dirty="0" smtClean="0"/>
          </a:p>
        </p:txBody>
      </p:sp>
      <p:pic>
        <p:nvPicPr>
          <p:cNvPr id="2050" name="Picture 2" descr="Question Icon, Transparent Question.PNG Images &amp; Vector - FreeIcons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53330">
            <a:off x="3475006" y="2698121"/>
            <a:ext cx="1022489" cy="1022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762000" y="2942520"/>
            <a:ext cx="33616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b="1" dirty="0" smtClean="0">
                <a:solidFill>
                  <a:srgbClr val="00B0F0"/>
                </a:solidFill>
              </a:rPr>
              <a:t>Any mitigation plan</a:t>
            </a:r>
            <a:endParaRPr lang="en-US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292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2654" y="7865662"/>
            <a:ext cx="2870761" cy="240111"/>
          </a:xfrm>
        </p:spPr>
        <p:txBody>
          <a:bodyPr/>
          <a:lstStyle/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en-US" sz="2400" dirty="0" smtClean="0">
              <a:solidFill>
                <a:srgbClr val="000000"/>
              </a:solidFill>
            </a:endParaRP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en-US" sz="2400" dirty="0">
              <a:solidFill>
                <a:srgbClr val="000000"/>
              </a:solidFill>
            </a:endParaRP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en-US" sz="2400" dirty="0" smtClean="0"/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National Institute of Statistics of Rwanda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0FB313-1A11-41FD-8177-041FAE1AE2F5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9669" y="228599"/>
            <a:ext cx="1143000" cy="1175657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219200" y="965200"/>
            <a:ext cx="61734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800" b="1" dirty="0" smtClean="0">
                <a:solidFill>
                  <a:srgbClr val="00B0F0"/>
                </a:solidFill>
              </a:rPr>
              <a:t>Big Data for official statistics</a:t>
            </a:r>
            <a:endParaRPr lang="en-US" sz="2800" b="1" dirty="0">
              <a:solidFill>
                <a:srgbClr val="00B0F0"/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800351029"/>
              </p:ext>
            </p:extLst>
          </p:nvPr>
        </p:nvGraphicFramePr>
        <p:xfrm>
          <a:off x="914400" y="1643365"/>
          <a:ext cx="7315200" cy="4858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833464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06259"/>
            <a:ext cx="7921625" cy="1069975"/>
          </a:xfrm>
        </p:spPr>
        <p:txBody>
          <a:bodyPr/>
          <a:lstStyle/>
          <a:p>
            <a:r>
              <a:rPr lang="en-US" sz="2800" dirty="0" smtClean="0"/>
              <a:t>Available opportunities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12796"/>
            <a:ext cx="8074025" cy="4267199"/>
          </a:xfrm>
        </p:spPr>
        <p:txBody>
          <a:bodyPr/>
          <a:lstStyle/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rgbClr val="000000"/>
                </a:solidFill>
              </a:rPr>
              <a:t>Collaboration in capacity development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rgbClr val="000000"/>
                </a:solidFill>
              </a:rPr>
              <a:t>More Use and engagement with NISR </a:t>
            </a:r>
            <a:r>
              <a:rPr lang="en-US" sz="2000" dirty="0">
                <a:solidFill>
                  <a:srgbClr val="000000"/>
                </a:solidFill>
              </a:rPr>
              <a:t>data products </a:t>
            </a:r>
            <a:endParaRPr lang="en-US" sz="2000" dirty="0" smtClean="0">
              <a:solidFill>
                <a:srgbClr val="000000"/>
              </a:solidFill>
            </a:endParaRP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rgbClr val="000000"/>
                </a:solidFill>
              </a:rPr>
              <a:t>Collaboration on Big Data and data science projects for </a:t>
            </a:r>
            <a:r>
              <a:rPr lang="en-US" sz="2000" dirty="0">
                <a:solidFill>
                  <a:srgbClr val="000000"/>
                </a:solidFill>
              </a:rPr>
              <a:t>official statistics (Satellite imageries, scanner data, mobile phone data, shipping and trucks data, </a:t>
            </a:r>
            <a:r>
              <a:rPr lang="en-US" sz="2000" dirty="0" err="1">
                <a:solidFill>
                  <a:srgbClr val="000000"/>
                </a:solidFill>
              </a:rPr>
              <a:t>etc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  <a:endParaRPr lang="en-US" sz="2000" dirty="0"/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000" dirty="0" smtClean="0"/>
              <a:t>Access and use of tools </a:t>
            </a:r>
            <a:r>
              <a:rPr lang="en-US" sz="2000" dirty="0"/>
              <a:t>and </a:t>
            </a:r>
            <a:r>
              <a:rPr lang="en-US" sz="2000" dirty="0" smtClean="0"/>
              <a:t>methods </a:t>
            </a:r>
            <a:r>
              <a:rPr lang="en-US" sz="2000" dirty="0"/>
              <a:t>available </a:t>
            </a:r>
            <a:r>
              <a:rPr lang="en-US" sz="2000" dirty="0" smtClean="0"/>
              <a:t>at  </a:t>
            </a:r>
            <a:r>
              <a:rPr lang="en-US" sz="2000" dirty="0"/>
              <a:t>“UN-Global Platform for Big Data” through </a:t>
            </a:r>
            <a:r>
              <a:rPr lang="en-US" sz="2000" dirty="0" smtClean="0"/>
              <a:t>the regional Hub for big data for Africa which is hosted at NISR Data Science Campus</a:t>
            </a:r>
          </a:p>
          <a:p>
            <a:pPr marL="685800" lvl="1">
              <a:spcAft>
                <a:spcPts val="1200"/>
              </a:spcAft>
              <a:buFont typeface="Arial" panose="020B0604020202020204" pitchFamily="34" charset="0"/>
              <a:buChar char="›"/>
            </a:pPr>
            <a:r>
              <a:rPr lang="en-US" sz="1600" dirty="0"/>
              <a:t> </a:t>
            </a:r>
            <a:r>
              <a:rPr lang="en-US" sz="1600" dirty="0" smtClean="0">
                <a:hlinkClick r:id="rId2"/>
              </a:rPr>
              <a:t>For available Tools and information on Big Data for official statistics  </a:t>
            </a:r>
            <a:endParaRPr lang="en-US" sz="1600" dirty="0" smtClean="0"/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sz="2000" dirty="0" smtClean="0"/>
              <a:t>Partnerships </a:t>
            </a:r>
            <a:endParaRPr lang="en-US" sz="2400" dirty="0" smtClean="0"/>
          </a:p>
          <a:p>
            <a:pPr marL="0" indent="0">
              <a:spcAft>
                <a:spcPts val="1200"/>
              </a:spcAft>
              <a:buNone/>
            </a:pPr>
            <a:endParaRPr lang="en-US" sz="2400" dirty="0" smtClean="0">
              <a:solidFill>
                <a:srgbClr val="000000"/>
              </a:solidFill>
            </a:endParaRPr>
          </a:p>
          <a:p>
            <a:pPr marL="0" indent="0">
              <a:spcAft>
                <a:spcPts val="1200"/>
              </a:spcAft>
              <a:buNone/>
            </a:pPr>
            <a:endParaRPr lang="en-US" sz="2400" dirty="0" smtClean="0">
              <a:solidFill>
                <a:srgbClr val="000000"/>
              </a:solidFill>
            </a:endParaRP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en-US" sz="2400" dirty="0">
              <a:solidFill>
                <a:srgbClr val="000000"/>
              </a:solidFill>
            </a:endParaRP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en-US" sz="2400" dirty="0" smtClean="0"/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National Institute of Statistics of Rwanda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0FB313-1A11-41FD-8177-041FAE1AE2F5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9669" y="228599"/>
            <a:ext cx="1143000" cy="1175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3208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National Institute of Statistics of Rwanda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FF20A6-049F-4D37-B623-7DF36557F29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9669" y="228599"/>
            <a:ext cx="1143000" cy="1175657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 bwMode="auto">
          <a:xfrm>
            <a:off x="2133600" y="1752600"/>
            <a:ext cx="5713412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99FF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99FF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99FF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99FF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0099FF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0099FF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0099FF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0099FF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0099FF"/>
                </a:solidFill>
                <a:latin typeface="Arial" charset="0"/>
              </a:defRPr>
            </a:lvl9pPr>
          </a:lstStyle>
          <a:p>
            <a:pPr algn="ctr"/>
            <a:r>
              <a:rPr lang="en-US" b="1" kern="0" dirty="0" smtClean="0"/>
              <a:t>Thank you</a:t>
            </a:r>
            <a:endParaRPr lang="en-GB" b="1" kern="0" dirty="0"/>
          </a:p>
        </p:txBody>
      </p:sp>
    </p:spTree>
    <p:extLst>
      <p:ext uri="{BB962C8B-B14F-4D97-AF65-F5344CB8AC3E}">
        <p14:creationId xmlns:p14="http://schemas.microsoft.com/office/powerpoint/2010/main" val="309427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ISR">
  <a:themeElements>
    <a:clrScheme name="NISR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NIS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ISR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ISR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ISR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ISR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ISR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ISR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ISR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ISR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ISR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ISR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nception personnalisée">
  <a:themeElements>
    <a:clrScheme name="Conception personnalisé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onception personnalisé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nception personnalisé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Conception personnalisée">
  <a:themeElements>
    <a:clrScheme name="Conception personnalisé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onception personnalisé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nception personnalisé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Conception personnalisée">
  <a:themeElements>
    <a:clrScheme name="Conception personnalisé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onception personnalisé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nception personnalisé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86024</TotalTime>
  <Words>417</Words>
  <Application>Microsoft Office PowerPoint</Application>
  <PresentationFormat>On-screen Show (4:3)</PresentationFormat>
  <Paragraphs>76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Arial</vt:lpstr>
      <vt:lpstr>Calibri</vt:lpstr>
      <vt:lpstr>Calisto MT</vt:lpstr>
      <vt:lpstr>Times New Roman</vt:lpstr>
      <vt:lpstr>Verdana</vt:lpstr>
      <vt:lpstr>Wingdings</vt:lpstr>
      <vt:lpstr>NISR</vt:lpstr>
      <vt:lpstr>Conception personnalisée</vt:lpstr>
      <vt:lpstr>1_Conception personnalisée</vt:lpstr>
      <vt:lpstr>2_Conception personnalisée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Available opportunities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dkarusisi</dc:creator>
  <cp:lastModifiedBy>UWIMANA Therese</cp:lastModifiedBy>
  <cp:revision>1426</cp:revision>
  <cp:lastPrinted>2020-10-20T07:34:41Z</cp:lastPrinted>
  <dcterms:created xsi:type="dcterms:W3CDTF">2009-11-24T14:21:44Z</dcterms:created>
  <dcterms:modified xsi:type="dcterms:W3CDTF">2022-05-27T07:42:29Z</dcterms:modified>
</cp:coreProperties>
</file>